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79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75" r:id="rId18"/>
    <p:sldId id="278" r:id="rId19"/>
  </p:sldIdLst>
  <p:sldSz cx="12192000" cy="6858000"/>
  <p:notesSz cx="6858000" cy="12192000"/>
  <p:embeddedFontLst>
    <p:embeddedFont>
      <p:font typeface="Adobe 黑体 Std R" panose="020B0400000000000000" pitchFamily="34" charset="-122"/>
      <p:regular r:id="rId21"/>
    </p:embeddedFont>
    <p:embeddedFont>
      <p:font typeface="MiSans" panose="02010600030101010101" charset="-122"/>
      <p:regular r:id="rId22"/>
    </p:embeddedFont>
    <p:embeddedFont>
      <p:font typeface="Microsoft Sans Serif" panose="020B0604020202020204" pitchFamily="34" charset="0"/>
      <p:regular r:id="rId23"/>
    </p:embeddedFont>
    <p:embeddedFont>
      <p:font typeface="Nirmala UI" panose="020B0502040204020203" pitchFamily="34" charset="0"/>
      <p:regular r:id="rId24"/>
      <p:bold r:id="rId25"/>
    </p:embeddedFont>
    <p:embeddedFont>
      <p:font typeface="Noto Sans SC" panose="020B0200000000000000" pitchFamily="34" charset="-122"/>
      <p:regular r:id="rId26"/>
      <p:bold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5" d="100"/>
          <a:sy n="105" d="100"/>
        </p:scale>
        <p:origin x="67" y="7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8832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3-d2tarltnfo2stf9djk2g.png"/>
          <p:cNvPicPr>
            <a:picLocks noChangeAspect="1"/>
          </p:cNvPicPr>
          <p:nvPr/>
        </p:nvPicPr>
        <p:blipFill>
          <a:blip r:embed="rId3"/>
          <a:srcRect l="11651" t="6196" r="5498" b="95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6745" y="5725333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Text 1"/>
          <p:cNvSpPr/>
          <p:nvPr/>
        </p:nvSpPr>
        <p:spPr>
          <a:xfrm>
            <a:off x="3573145" y="3980513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en-US" sz="1600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唐翰墨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348740" y="5005529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汇报日期：2025/01/01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2304972" y="6293196"/>
            <a:ext cx="704469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pic>
        <p:nvPicPr>
          <p:cNvPr id="13" name="Image 1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188085" y="102870"/>
            <a:ext cx="262890" cy="1170305"/>
          </a:xfrm>
          <a:prstGeom prst="rect">
            <a:avLst/>
          </a:prstGeom>
        </p:spPr>
      </p:pic>
      <p:sp>
        <p:nvSpPr>
          <p:cNvPr id="14" name="Text 10"/>
          <p:cNvSpPr/>
          <p:nvPr/>
        </p:nvSpPr>
        <p:spPr>
          <a:xfrm>
            <a:off x="626745" y="2042160"/>
            <a:ext cx="6378575" cy="156329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2025年度JAVA开发述职报告</a:t>
            </a:r>
            <a:endParaRPr lang="en-US" sz="1600" dirty="0"/>
          </a:p>
        </p:txBody>
      </p:sp>
      <p:pic>
        <p:nvPicPr>
          <p:cNvPr id="15" name="Image 2" descr="https://kimi-img.moonshot.cn/pub/slides/slides_tmpl/image/25-09-05-17:30:59-d2tarktnfo2stf9djjt0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909594" y="4470400"/>
            <a:ext cx="780106" cy="820784"/>
          </a:xfrm>
          <a:prstGeom prst="rect">
            <a:avLst/>
          </a:prstGeom>
        </p:spPr>
      </p:pic>
      <p:sp>
        <p:nvSpPr>
          <p:cNvPr id="16" name="Shape 11"/>
          <p:cNvSpPr/>
          <p:nvPr/>
        </p:nvSpPr>
        <p:spPr>
          <a:xfrm>
            <a:off x="734695" y="5018515"/>
            <a:ext cx="1131570" cy="815230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2700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17" name="Text 12"/>
          <p:cNvSpPr/>
          <p:nvPr/>
        </p:nvSpPr>
        <p:spPr>
          <a:xfrm>
            <a:off x="734695" y="5018515"/>
            <a:ext cx="1131570" cy="8152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Text 1">
            <a:extLst>
              <a:ext uri="{FF2B5EF4-FFF2-40B4-BE49-F238E27FC236}">
                <a16:creationId xmlns:a16="http://schemas.microsoft.com/office/drawing/2014/main" id="{77547063-869A-3A5A-9537-E844D5273424}"/>
              </a:ext>
            </a:extLst>
          </p:cNvPr>
          <p:cNvSpPr/>
          <p:nvPr/>
        </p:nvSpPr>
        <p:spPr>
          <a:xfrm>
            <a:off x="3573144" y="4488224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试用期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年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月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13 —— 2026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年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月</a:t>
            </a:r>
            <a:r>
              <a:rPr lang="en-US" altLang="zh-CN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13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日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1169157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AI代码生成风险与治理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52400" y="1727851"/>
            <a:ext cx="1188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剖析AI助手副作用，提出三层治理方案，兼顾效率与质量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915463" y="2641926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14325" y="0"/>
                </a:moveTo>
                <a:cubicBezTo>
                  <a:pt x="314325" y="-15806"/>
                  <a:pt x="301556" y="-28575"/>
                  <a:pt x="285750" y="-28575"/>
                </a:cubicBezTo>
                <a:cubicBezTo>
                  <a:pt x="269944" y="-28575"/>
                  <a:pt x="257175" y="-15806"/>
                  <a:pt x="257175" y="0"/>
                </a:cubicBezTo>
                <a:lnTo>
                  <a:pt x="257175" y="57150"/>
                </a:lnTo>
                <a:lnTo>
                  <a:pt x="171450" y="57150"/>
                </a:lnTo>
                <a:cubicBezTo>
                  <a:pt x="124123" y="57150"/>
                  <a:pt x="85725" y="95548"/>
                  <a:pt x="85725" y="142875"/>
                </a:cubicBezTo>
                <a:lnTo>
                  <a:pt x="85725" y="342900"/>
                </a:lnTo>
                <a:cubicBezTo>
                  <a:pt x="85725" y="390227"/>
                  <a:pt x="124123" y="428625"/>
                  <a:pt x="171450" y="428625"/>
                </a:cubicBezTo>
                <a:lnTo>
                  <a:pt x="400050" y="428625"/>
                </a:lnTo>
                <a:cubicBezTo>
                  <a:pt x="447377" y="428625"/>
                  <a:pt x="485775" y="390227"/>
                  <a:pt x="485775" y="342900"/>
                </a:cubicBezTo>
                <a:lnTo>
                  <a:pt x="485775" y="142875"/>
                </a:lnTo>
                <a:cubicBezTo>
                  <a:pt x="485775" y="95548"/>
                  <a:pt x="447377" y="57150"/>
                  <a:pt x="400050" y="57150"/>
                </a:cubicBezTo>
                <a:lnTo>
                  <a:pt x="314325" y="57150"/>
                </a:lnTo>
                <a:lnTo>
                  <a:pt x="314325" y="0"/>
                </a:lnTo>
                <a:close/>
                <a:moveTo>
                  <a:pt x="142875" y="328613"/>
                </a:moveTo>
                <a:cubicBezTo>
                  <a:pt x="142875" y="316736"/>
                  <a:pt x="152430" y="307181"/>
                  <a:pt x="164306" y="307181"/>
                </a:cubicBezTo>
                <a:lnTo>
                  <a:pt x="192881" y="307181"/>
                </a:lnTo>
                <a:cubicBezTo>
                  <a:pt x="204758" y="307181"/>
                  <a:pt x="214313" y="316736"/>
                  <a:pt x="214313" y="328613"/>
                </a:cubicBezTo>
                <a:cubicBezTo>
                  <a:pt x="214313" y="340489"/>
                  <a:pt x="204758" y="350044"/>
                  <a:pt x="192881" y="350044"/>
                </a:cubicBezTo>
                <a:lnTo>
                  <a:pt x="164306" y="350044"/>
                </a:lnTo>
                <a:cubicBezTo>
                  <a:pt x="152430" y="350044"/>
                  <a:pt x="142875" y="340489"/>
                  <a:pt x="142875" y="328613"/>
                </a:cubicBezTo>
                <a:close/>
                <a:moveTo>
                  <a:pt x="250031" y="328613"/>
                </a:moveTo>
                <a:cubicBezTo>
                  <a:pt x="250031" y="316736"/>
                  <a:pt x="259586" y="307181"/>
                  <a:pt x="271463" y="307181"/>
                </a:cubicBezTo>
                <a:lnTo>
                  <a:pt x="300038" y="307181"/>
                </a:lnTo>
                <a:cubicBezTo>
                  <a:pt x="311914" y="307181"/>
                  <a:pt x="321469" y="316736"/>
                  <a:pt x="321469" y="328613"/>
                </a:cubicBezTo>
                <a:cubicBezTo>
                  <a:pt x="321469" y="340489"/>
                  <a:pt x="311914" y="350044"/>
                  <a:pt x="300038" y="350044"/>
                </a:cubicBezTo>
                <a:lnTo>
                  <a:pt x="271463" y="350044"/>
                </a:lnTo>
                <a:cubicBezTo>
                  <a:pt x="259586" y="350044"/>
                  <a:pt x="250031" y="340489"/>
                  <a:pt x="250031" y="328613"/>
                </a:cubicBezTo>
                <a:close/>
                <a:moveTo>
                  <a:pt x="357188" y="328613"/>
                </a:moveTo>
                <a:cubicBezTo>
                  <a:pt x="357188" y="316736"/>
                  <a:pt x="366742" y="307181"/>
                  <a:pt x="378619" y="307181"/>
                </a:cubicBezTo>
                <a:lnTo>
                  <a:pt x="407194" y="307181"/>
                </a:lnTo>
                <a:cubicBezTo>
                  <a:pt x="419070" y="307181"/>
                  <a:pt x="428625" y="316736"/>
                  <a:pt x="428625" y="328613"/>
                </a:cubicBezTo>
                <a:cubicBezTo>
                  <a:pt x="428625" y="340489"/>
                  <a:pt x="419070" y="350044"/>
                  <a:pt x="407194" y="350044"/>
                </a:cubicBezTo>
                <a:lnTo>
                  <a:pt x="378619" y="350044"/>
                </a:lnTo>
                <a:cubicBezTo>
                  <a:pt x="366742" y="350044"/>
                  <a:pt x="357188" y="340489"/>
                  <a:pt x="357188" y="328613"/>
                </a:cubicBezTo>
                <a:close/>
                <a:moveTo>
                  <a:pt x="200025" y="157163"/>
                </a:moveTo>
                <a:cubicBezTo>
                  <a:pt x="223681" y="157163"/>
                  <a:pt x="242888" y="176369"/>
                  <a:pt x="242888" y="200025"/>
                </a:cubicBezTo>
                <a:cubicBezTo>
                  <a:pt x="242888" y="223681"/>
                  <a:pt x="223681" y="242888"/>
                  <a:pt x="200025" y="242888"/>
                </a:cubicBezTo>
                <a:cubicBezTo>
                  <a:pt x="176369" y="242888"/>
                  <a:pt x="157163" y="223681"/>
                  <a:pt x="157163" y="200025"/>
                </a:cubicBezTo>
                <a:cubicBezTo>
                  <a:pt x="157163" y="176369"/>
                  <a:pt x="176369" y="157163"/>
                  <a:pt x="200025" y="157163"/>
                </a:cubicBezTo>
                <a:close/>
                <a:moveTo>
                  <a:pt x="328613" y="200025"/>
                </a:moveTo>
                <a:cubicBezTo>
                  <a:pt x="328613" y="176369"/>
                  <a:pt x="347819" y="157163"/>
                  <a:pt x="371475" y="157163"/>
                </a:cubicBezTo>
                <a:cubicBezTo>
                  <a:pt x="395131" y="157163"/>
                  <a:pt x="414338" y="176369"/>
                  <a:pt x="414338" y="200025"/>
                </a:cubicBezTo>
                <a:cubicBezTo>
                  <a:pt x="414338" y="223681"/>
                  <a:pt x="395131" y="242888"/>
                  <a:pt x="371475" y="242888"/>
                </a:cubicBezTo>
                <a:cubicBezTo>
                  <a:pt x="347819" y="242888"/>
                  <a:pt x="328613" y="223681"/>
                  <a:pt x="328613" y="200025"/>
                </a:cubicBezTo>
                <a:close/>
                <a:moveTo>
                  <a:pt x="57150" y="200025"/>
                </a:moveTo>
                <a:cubicBezTo>
                  <a:pt x="57150" y="184219"/>
                  <a:pt x="44381" y="171450"/>
                  <a:pt x="28575" y="171450"/>
                </a:cubicBezTo>
                <a:cubicBezTo>
                  <a:pt x="12769" y="171450"/>
                  <a:pt x="0" y="184219"/>
                  <a:pt x="0" y="200025"/>
                </a:cubicBezTo>
                <a:lnTo>
                  <a:pt x="0" y="285750"/>
                </a:lnTo>
                <a:cubicBezTo>
                  <a:pt x="0" y="301556"/>
                  <a:pt x="12769" y="314325"/>
                  <a:pt x="28575" y="314325"/>
                </a:cubicBezTo>
                <a:cubicBezTo>
                  <a:pt x="44381" y="314325"/>
                  <a:pt x="57150" y="301556"/>
                  <a:pt x="57150" y="285750"/>
                </a:cubicBezTo>
                <a:lnTo>
                  <a:pt x="57150" y="200025"/>
                </a:lnTo>
                <a:close/>
                <a:moveTo>
                  <a:pt x="542925" y="171450"/>
                </a:moveTo>
                <a:cubicBezTo>
                  <a:pt x="527119" y="171450"/>
                  <a:pt x="514350" y="184219"/>
                  <a:pt x="514350" y="200025"/>
                </a:cubicBezTo>
                <a:lnTo>
                  <a:pt x="514350" y="285750"/>
                </a:lnTo>
                <a:cubicBezTo>
                  <a:pt x="514350" y="301556"/>
                  <a:pt x="527119" y="314325"/>
                  <a:pt x="542925" y="314325"/>
                </a:cubicBezTo>
                <a:cubicBezTo>
                  <a:pt x="558731" y="314325"/>
                  <a:pt x="571500" y="301556"/>
                  <a:pt x="571500" y="285750"/>
                </a:cubicBezTo>
                <a:lnTo>
                  <a:pt x="571500" y="200025"/>
                </a:lnTo>
                <a:cubicBezTo>
                  <a:pt x="571500" y="184219"/>
                  <a:pt x="558731" y="171450"/>
                  <a:pt x="542925" y="17145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6" name="Text 3"/>
          <p:cNvSpPr/>
          <p:nvPr/>
        </p:nvSpPr>
        <p:spPr>
          <a:xfrm>
            <a:off x="342828" y="3200617"/>
            <a:ext cx="3721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AI代码生成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68228" y="3657563"/>
            <a:ext cx="3670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效率提升但伴随风险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148606" y="2641926"/>
            <a:ext cx="2463800" cy="1270000"/>
          </a:xfrm>
          <a:custGeom>
            <a:avLst/>
            <a:gdLst/>
            <a:ahLst/>
            <a:cxnLst/>
            <a:rect l="l" t="t" r="r" b="b"/>
            <a:pathLst>
              <a:path w="2463800" h="1270000">
                <a:moveTo>
                  <a:pt x="101600" y="0"/>
                </a:moveTo>
                <a:lnTo>
                  <a:pt x="2362200" y="0"/>
                </a:lnTo>
                <a:cubicBezTo>
                  <a:pt x="2418275" y="0"/>
                  <a:pt x="2463800" y="45525"/>
                  <a:pt x="2463800" y="101600"/>
                </a:cubicBezTo>
                <a:lnTo>
                  <a:pt x="2463800" y="1168400"/>
                </a:lnTo>
                <a:cubicBezTo>
                  <a:pt x="2463800" y="1224475"/>
                  <a:pt x="2418275" y="1270000"/>
                  <a:pt x="2362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4250134" y="2845054"/>
            <a:ext cx="226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问题1：代码覆盖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351734" y="3200437"/>
            <a:ext cx="2057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生成片段对既有逻辑造成意外覆盖。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812720" y="2641926"/>
            <a:ext cx="2463800" cy="1270000"/>
          </a:xfrm>
          <a:custGeom>
            <a:avLst/>
            <a:gdLst/>
            <a:ahLst/>
            <a:cxnLst/>
            <a:rect l="l" t="t" r="r" b="b"/>
            <a:pathLst>
              <a:path w="2463800" h="1270000">
                <a:moveTo>
                  <a:pt x="101600" y="0"/>
                </a:moveTo>
                <a:lnTo>
                  <a:pt x="2362200" y="0"/>
                </a:lnTo>
                <a:cubicBezTo>
                  <a:pt x="2418275" y="0"/>
                  <a:pt x="2463800" y="45525"/>
                  <a:pt x="2463800" y="101600"/>
                </a:cubicBezTo>
                <a:lnTo>
                  <a:pt x="2463800" y="1168400"/>
                </a:lnTo>
                <a:cubicBezTo>
                  <a:pt x="2463800" y="1224475"/>
                  <a:pt x="2418275" y="1270000"/>
                  <a:pt x="2362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6914248" y="2845054"/>
            <a:ext cx="226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问题2：幻觉遗漏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015848" y="3200437"/>
            <a:ext cx="2057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隐藏幻觉导致边界条件遗漏。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9476833" y="2641926"/>
            <a:ext cx="2463800" cy="1270000"/>
          </a:xfrm>
          <a:custGeom>
            <a:avLst/>
            <a:gdLst/>
            <a:ahLst/>
            <a:cxnLst/>
            <a:rect l="l" t="t" r="r" b="b"/>
            <a:pathLst>
              <a:path w="2463800" h="1270000">
                <a:moveTo>
                  <a:pt x="101600" y="0"/>
                </a:moveTo>
                <a:lnTo>
                  <a:pt x="2362200" y="0"/>
                </a:lnTo>
                <a:cubicBezTo>
                  <a:pt x="2418275" y="0"/>
                  <a:pt x="2463800" y="45525"/>
                  <a:pt x="2463800" y="101600"/>
                </a:cubicBezTo>
                <a:lnTo>
                  <a:pt x="2463800" y="1168400"/>
                </a:lnTo>
                <a:cubicBezTo>
                  <a:pt x="2463800" y="1224475"/>
                  <a:pt x="2418275" y="1270000"/>
                  <a:pt x="2362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9578361" y="2845054"/>
            <a:ext cx="226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问题3：质量下降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679961" y="3200437"/>
            <a:ext cx="2057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未经审视的代码引入潜在缺陷。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254000" y="4520949"/>
            <a:ext cx="11684000" cy="1168400"/>
          </a:xfrm>
          <a:custGeom>
            <a:avLst/>
            <a:gdLst/>
            <a:ahLst/>
            <a:cxnLst/>
            <a:rect l="l" t="t" r="r" b="b"/>
            <a:pathLst>
              <a:path w="11684000" h="1168400">
                <a:moveTo>
                  <a:pt x="101604" y="0"/>
                </a:moveTo>
                <a:lnTo>
                  <a:pt x="11582396" y="0"/>
                </a:lnTo>
                <a:cubicBezTo>
                  <a:pt x="11638510" y="0"/>
                  <a:pt x="11684000" y="45490"/>
                  <a:pt x="11684000" y="101604"/>
                </a:cubicBezTo>
                <a:lnTo>
                  <a:pt x="11684000" y="1066796"/>
                </a:lnTo>
                <a:cubicBezTo>
                  <a:pt x="11684000" y="1122910"/>
                  <a:pt x="11638510" y="1168400"/>
                  <a:pt x="115823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4A90E2"/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8" name="Text 15"/>
          <p:cNvSpPr/>
          <p:nvPr/>
        </p:nvSpPr>
        <p:spPr>
          <a:xfrm>
            <a:off x="342828" y="4724074"/>
            <a:ext cx="11506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三层治理方案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355528" y="5181023"/>
            <a:ext cx="1148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提示词上下文检测 + 单元测试覆盖率门禁 + 生成代码走读清单，目标：AI相关回退率降至</a:t>
            </a:r>
            <a:r>
              <a:rPr lang="en-US" sz="1600" b="1" dirty="0">
                <a:solidFill>
                  <a:srgbClr val="ADD8E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1%</a:t>
            </a:r>
            <a:r>
              <a:rPr lang="en-US" sz="160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以内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08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人才标准自我对标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412930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人才标准自我对标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52400" y="971621"/>
            <a:ext cx="1188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以行动诠释价值观，展示文化契合度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1682570"/>
            <a:ext cx="5689600" cy="2222500"/>
          </a:xfrm>
          <a:custGeom>
            <a:avLst/>
            <a:gdLst/>
            <a:ahLst/>
            <a:cxnLst/>
            <a:rect l="l" t="t" r="r" b="b"/>
            <a:pathLst>
              <a:path w="5689600" h="2222500">
                <a:moveTo>
                  <a:pt x="101590" y="0"/>
                </a:moveTo>
                <a:lnTo>
                  <a:pt x="5588010" y="0"/>
                </a:lnTo>
                <a:cubicBezTo>
                  <a:pt x="5644116" y="0"/>
                  <a:pt x="5689600" y="45484"/>
                  <a:pt x="5689600" y="101590"/>
                </a:cubicBezTo>
                <a:lnTo>
                  <a:pt x="5689600" y="2120910"/>
                </a:lnTo>
                <a:cubicBezTo>
                  <a:pt x="5689600" y="2177016"/>
                  <a:pt x="5644116" y="2222500"/>
                  <a:pt x="5588010" y="2222500"/>
                </a:cubicBezTo>
                <a:lnTo>
                  <a:pt x="101590" y="2222500"/>
                </a:lnTo>
                <a:cubicBezTo>
                  <a:pt x="45484" y="2222500"/>
                  <a:pt x="0" y="2177016"/>
                  <a:pt x="0" y="21209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634783" y="256832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78594" y="42863"/>
                </a:moveTo>
                <a:lnTo>
                  <a:pt x="278606" y="42863"/>
                </a:lnTo>
                <a:cubicBezTo>
                  <a:pt x="282535" y="42863"/>
                  <a:pt x="285750" y="46077"/>
                  <a:pt x="285750" y="50006"/>
                </a:cubicBezTo>
                <a:lnTo>
                  <a:pt x="285750" y="85725"/>
                </a:lnTo>
                <a:lnTo>
                  <a:pt x="171450" y="85725"/>
                </a:lnTo>
                <a:lnTo>
                  <a:pt x="171450" y="50006"/>
                </a:lnTo>
                <a:cubicBezTo>
                  <a:pt x="171450" y="46077"/>
                  <a:pt x="174665" y="42863"/>
                  <a:pt x="178594" y="42863"/>
                </a:cubicBezTo>
                <a:close/>
                <a:moveTo>
                  <a:pt x="128588" y="50006"/>
                </a:moveTo>
                <a:lnTo>
                  <a:pt x="128588" y="85725"/>
                </a:lnTo>
                <a:lnTo>
                  <a:pt x="57150" y="85725"/>
                </a:lnTo>
                <a:cubicBezTo>
                  <a:pt x="25628" y="85725"/>
                  <a:pt x="0" y="111353"/>
                  <a:pt x="0" y="142875"/>
                </a:cubicBezTo>
                <a:lnTo>
                  <a:pt x="0" y="228600"/>
                </a:lnTo>
                <a:lnTo>
                  <a:pt x="457200" y="228600"/>
                </a:lnTo>
                <a:lnTo>
                  <a:pt x="457200" y="142875"/>
                </a:lnTo>
                <a:cubicBezTo>
                  <a:pt x="457200" y="111353"/>
                  <a:pt x="431572" y="85725"/>
                  <a:pt x="400050" y="85725"/>
                </a:cubicBezTo>
                <a:lnTo>
                  <a:pt x="328613" y="85725"/>
                </a:lnTo>
                <a:lnTo>
                  <a:pt x="328613" y="50006"/>
                </a:lnTo>
                <a:cubicBezTo>
                  <a:pt x="328613" y="22414"/>
                  <a:pt x="306199" y="0"/>
                  <a:pt x="278606" y="0"/>
                </a:cubicBezTo>
                <a:lnTo>
                  <a:pt x="178594" y="0"/>
                </a:lnTo>
                <a:cubicBezTo>
                  <a:pt x="151001" y="0"/>
                  <a:pt x="128588" y="22414"/>
                  <a:pt x="128588" y="50006"/>
                </a:cubicBezTo>
                <a:close/>
                <a:moveTo>
                  <a:pt x="457200" y="271463"/>
                </a:moveTo>
                <a:lnTo>
                  <a:pt x="285750" y="271463"/>
                </a:lnTo>
                <a:lnTo>
                  <a:pt x="285750" y="285750"/>
                </a:lnTo>
                <a:cubicBezTo>
                  <a:pt x="285750" y="301556"/>
                  <a:pt x="272981" y="314325"/>
                  <a:pt x="257175" y="314325"/>
                </a:cubicBezTo>
                <a:lnTo>
                  <a:pt x="200025" y="314325"/>
                </a:lnTo>
                <a:cubicBezTo>
                  <a:pt x="184219" y="314325"/>
                  <a:pt x="171450" y="301556"/>
                  <a:pt x="171450" y="285750"/>
                </a:cubicBezTo>
                <a:lnTo>
                  <a:pt x="171450" y="271463"/>
                </a:lnTo>
                <a:lnTo>
                  <a:pt x="0" y="271463"/>
                </a:lnTo>
                <a:lnTo>
                  <a:pt x="0" y="371475"/>
                </a:lnTo>
                <a:cubicBezTo>
                  <a:pt x="0" y="402997"/>
                  <a:pt x="25628" y="428625"/>
                  <a:pt x="57150" y="428625"/>
                </a:cubicBezTo>
                <a:lnTo>
                  <a:pt x="400050" y="428625"/>
                </a:lnTo>
                <a:cubicBezTo>
                  <a:pt x="431572" y="428625"/>
                  <a:pt x="457200" y="402997"/>
                  <a:pt x="457200" y="371475"/>
                </a:cubicBezTo>
                <a:lnTo>
                  <a:pt x="457200" y="271463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7" name="Text 4"/>
          <p:cNvSpPr/>
          <p:nvPr/>
        </p:nvSpPr>
        <p:spPr>
          <a:xfrm>
            <a:off x="1472947" y="2492195"/>
            <a:ext cx="3987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勤奋务实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472947" y="2847758"/>
            <a:ext cx="3911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48255" y="1682570"/>
            <a:ext cx="5689600" cy="2222500"/>
          </a:xfrm>
          <a:custGeom>
            <a:avLst/>
            <a:gdLst/>
            <a:ahLst/>
            <a:cxnLst/>
            <a:rect l="l" t="t" r="r" b="b"/>
            <a:pathLst>
              <a:path w="5689600" h="2222500">
                <a:moveTo>
                  <a:pt x="101590" y="0"/>
                </a:moveTo>
                <a:lnTo>
                  <a:pt x="5588010" y="0"/>
                </a:lnTo>
                <a:cubicBezTo>
                  <a:pt x="5644116" y="0"/>
                  <a:pt x="5689600" y="45484"/>
                  <a:pt x="5689600" y="101590"/>
                </a:cubicBezTo>
                <a:lnTo>
                  <a:pt x="5689600" y="2120910"/>
                </a:lnTo>
                <a:cubicBezTo>
                  <a:pt x="5689600" y="2177016"/>
                  <a:pt x="5644116" y="2222500"/>
                  <a:pt x="5588010" y="2222500"/>
                </a:cubicBezTo>
                <a:lnTo>
                  <a:pt x="101590" y="2222500"/>
                </a:lnTo>
                <a:cubicBezTo>
                  <a:pt x="45484" y="2222500"/>
                  <a:pt x="0" y="2177016"/>
                  <a:pt x="0" y="21209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6629039" y="2568324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cubicBezTo>
                  <a:pt x="232708" y="0"/>
                  <a:pt x="236815" y="893"/>
                  <a:pt x="240566" y="2590"/>
                </a:cubicBezTo>
                <a:lnTo>
                  <a:pt x="408801" y="73938"/>
                </a:lnTo>
                <a:cubicBezTo>
                  <a:pt x="428446" y="82242"/>
                  <a:pt x="443091" y="101620"/>
                  <a:pt x="443002" y="125016"/>
                </a:cubicBezTo>
                <a:cubicBezTo>
                  <a:pt x="442555" y="213598"/>
                  <a:pt x="406122" y="375672"/>
                  <a:pt x="252264" y="449342"/>
                </a:cubicBezTo>
                <a:cubicBezTo>
                  <a:pt x="237351" y="456486"/>
                  <a:pt x="220028" y="456486"/>
                  <a:pt x="205115" y="449342"/>
                </a:cubicBezTo>
                <a:cubicBezTo>
                  <a:pt x="51167" y="375672"/>
                  <a:pt x="14823" y="213598"/>
                  <a:pt x="14377" y="125016"/>
                </a:cubicBezTo>
                <a:cubicBezTo>
                  <a:pt x="14287" y="101620"/>
                  <a:pt x="28932" y="82242"/>
                  <a:pt x="48577" y="73938"/>
                </a:cubicBezTo>
                <a:lnTo>
                  <a:pt x="216724" y="2590"/>
                </a:lnTo>
                <a:cubicBezTo>
                  <a:pt x="220474" y="893"/>
                  <a:pt x="224492" y="0"/>
                  <a:pt x="228600" y="0"/>
                </a:cubicBezTo>
                <a:close/>
                <a:moveTo>
                  <a:pt x="228600" y="59650"/>
                </a:moveTo>
                <a:lnTo>
                  <a:pt x="228600" y="397282"/>
                </a:lnTo>
                <a:cubicBezTo>
                  <a:pt x="351830" y="337631"/>
                  <a:pt x="384959" y="205472"/>
                  <a:pt x="385763" y="126355"/>
                </a:cubicBezTo>
                <a:lnTo>
                  <a:pt x="228600" y="59740"/>
                </a:lnTo>
                <a:lnTo>
                  <a:pt x="228600" y="59740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1" name="Text 8"/>
          <p:cNvSpPr/>
          <p:nvPr/>
        </p:nvSpPr>
        <p:spPr>
          <a:xfrm>
            <a:off x="7467203" y="2492195"/>
            <a:ext cx="4013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承担责任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467203" y="2847758"/>
            <a:ext cx="3937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主动认领线上紧急缺陷，24小时内完成热修复。</a:t>
            </a:r>
            <a:endParaRPr lang="en-US" sz="1200" dirty="0"/>
          </a:p>
        </p:txBody>
      </p:sp>
      <p:sp>
        <p:nvSpPr>
          <p:cNvPr id="13" name="Shape 10"/>
          <p:cNvSpPr/>
          <p:nvPr/>
        </p:nvSpPr>
        <p:spPr>
          <a:xfrm>
            <a:off x="254000" y="4216074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01590" y="0"/>
                </a:moveTo>
                <a:lnTo>
                  <a:pt x="5588010" y="0"/>
                </a:lnTo>
                <a:cubicBezTo>
                  <a:pt x="5644117" y="0"/>
                  <a:pt x="5689600" y="45483"/>
                  <a:pt x="5689600" y="101590"/>
                </a:cubicBezTo>
                <a:lnTo>
                  <a:pt x="5689600" y="2133610"/>
                </a:lnTo>
                <a:cubicBezTo>
                  <a:pt x="5689600" y="2189717"/>
                  <a:pt x="5644117" y="2235200"/>
                  <a:pt x="55880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629552" y="510200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126176"/>
                </a:moveTo>
                <a:lnTo>
                  <a:pt x="228600" y="402372"/>
                </a:lnTo>
                <a:lnTo>
                  <a:pt x="229046" y="402193"/>
                </a:lnTo>
                <a:cubicBezTo>
                  <a:pt x="277803" y="381923"/>
                  <a:pt x="330131" y="371475"/>
                  <a:pt x="382905" y="371475"/>
                </a:cubicBezTo>
                <a:lnTo>
                  <a:pt x="400050" y="371475"/>
                </a:lnTo>
                <a:lnTo>
                  <a:pt x="400050" y="85725"/>
                </a:lnTo>
                <a:lnTo>
                  <a:pt x="382905" y="85725"/>
                </a:lnTo>
                <a:cubicBezTo>
                  <a:pt x="345222" y="85725"/>
                  <a:pt x="307806" y="93226"/>
                  <a:pt x="272981" y="107692"/>
                </a:cubicBezTo>
                <a:cubicBezTo>
                  <a:pt x="257979" y="113943"/>
                  <a:pt x="243155" y="120104"/>
                  <a:pt x="228600" y="126176"/>
                </a:cubicBezTo>
                <a:close/>
                <a:moveTo>
                  <a:pt x="206186" y="54918"/>
                </a:moveTo>
                <a:lnTo>
                  <a:pt x="228600" y="64294"/>
                </a:lnTo>
                <a:lnTo>
                  <a:pt x="251014" y="54918"/>
                </a:lnTo>
                <a:cubicBezTo>
                  <a:pt x="292804" y="37505"/>
                  <a:pt x="337631" y="28575"/>
                  <a:pt x="382905" y="28575"/>
                </a:cubicBezTo>
                <a:lnTo>
                  <a:pt x="414338" y="28575"/>
                </a:lnTo>
                <a:cubicBezTo>
                  <a:pt x="438001" y="28575"/>
                  <a:pt x="457200" y="47774"/>
                  <a:pt x="457200" y="71438"/>
                </a:cubicBezTo>
                <a:lnTo>
                  <a:pt x="457200" y="385763"/>
                </a:lnTo>
                <a:cubicBezTo>
                  <a:pt x="457200" y="409426"/>
                  <a:pt x="438001" y="428625"/>
                  <a:pt x="414338" y="428625"/>
                </a:cubicBezTo>
                <a:lnTo>
                  <a:pt x="382905" y="428625"/>
                </a:lnTo>
                <a:cubicBezTo>
                  <a:pt x="337631" y="428625"/>
                  <a:pt x="292804" y="437555"/>
                  <a:pt x="251014" y="454968"/>
                </a:cubicBezTo>
                <a:lnTo>
                  <a:pt x="239584" y="459700"/>
                </a:lnTo>
                <a:cubicBezTo>
                  <a:pt x="232529" y="462647"/>
                  <a:pt x="224671" y="462647"/>
                  <a:pt x="217616" y="459700"/>
                </a:cubicBezTo>
                <a:lnTo>
                  <a:pt x="206186" y="454968"/>
                </a:lnTo>
                <a:cubicBezTo>
                  <a:pt x="164396" y="437555"/>
                  <a:pt x="119569" y="428625"/>
                  <a:pt x="74295" y="428625"/>
                </a:cubicBezTo>
                <a:lnTo>
                  <a:pt x="42863" y="428625"/>
                </a:lnTo>
                <a:cubicBezTo>
                  <a:pt x="19199" y="428625"/>
                  <a:pt x="0" y="409426"/>
                  <a:pt x="0" y="385763"/>
                </a:cubicBezTo>
                <a:lnTo>
                  <a:pt x="0" y="71438"/>
                </a:lnTo>
                <a:cubicBezTo>
                  <a:pt x="0" y="47774"/>
                  <a:pt x="19199" y="28575"/>
                  <a:pt x="42863" y="28575"/>
                </a:cubicBezTo>
                <a:lnTo>
                  <a:pt x="74295" y="28575"/>
                </a:lnTo>
                <a:cubicBezTo>
                  <a:pt x="119569" y="28575"/>
                  <a:pt x="164396" y="37505"/>
                  <a:pt x="206186" y="54918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5" name="Text 12"/>
          <p:cNvSpPr/>
          <p:nvPr/>
        </p:nvSpPr>
        <p:spPr>
          <a:xfrm>
            <a:off x="1462484" y="4898699"/>
            <a:ext cx="4533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自我学习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462484" y="5254265"/>
            <a:ext cx="427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自学</a:t>
            </a:r>
            <a:r>
              <a:rPr lang="en-US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</a:t>
            </a:r>
            <a:r>
              <a:rPr lang="en-US" altLang="zh-CN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 </a:t>
            </a:r>
            <a:r>
              <a:rPr lang="zh-CN" altLang="en-US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相关信息 、 如 </a:t>
            </a:r>
            <a:r>
              <a:rPr lang="en-US" altLang="zh-CN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 </a:t>
            </a:r>
            <a:r>
              <a:rPr lang="zh-CN" altLang="en-US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编程 </a:t>
            </a:r>
            <a:r>
              <a:rPr lang="en-US" altLang="zh-CN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Claude Code </a:t>
            </a:r>
            <a:r>
              <a:rPr lang="zh-CN" altLang="en-US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和 </a:t>
            </a:r>
            <a:r>
              <a:rPr lang="en-US" altLang="zh-CN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Codex </a:t>
            </a:r>
            <a:r>
              <a:rPr lang="zh-CN" altLang="en-US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于 </a:t>
            </a:r>
            <a:r>
              <a:rPr lang="en-US" altLang="zh-CN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 </a:t>
            </a:r>
            <a:r>
              <a:rPr lang="zh-CN" altLang="en-US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编程 </a:t>
            </a:r>
            <a:r>
              <a:rPr lang="en-US" altLang="zh-CN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IDE </a:t>
            </a:r>
            <a:r>
              <a:rPr lang="zh-CN" altLang="en-US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差距</a:t>
            </a:r>
            <a:endParaRPr lang="en-US" sz="1200" dirty="0"/>
          </a:p>
        </p:txBody>
      </p:sp>
      <p:sp>
        <p:nvSpPr>
          <p:cNvPr id="17" name="Shape 14"/>
          <p:cNvSpPr/>
          <p:nvPr/>
        </p:nvSpPr>
        <p:spPr>
          <a:xfrm>
            <a:off x="6248255" y="4216074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01590" y="0"/>
                </a:moveTo>
                <a:lnTo>
                  <a:pt x="5588010" y="0"/>
                </a:lnTo>
                <a:cubicBezTo>
                  <a:pt x="5644117" y="0"/>
                  <a:pt x="5689600" y="45483"/>
                  <a:pt x="5689600" y="101590"/>
                </a:cubicBezTo>
                <a:lnTo>
                  <a:pt x="5689600" y="2133610"/>
                </a:lnTo>
                <a:cubicBezTo>
                  <a:pt x="5689600" y="2189717"/>
                  <a:pt x="5644117" y="2235200"/>
                  <a:pt x="55880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18" name="Shape 15"/>
          <p:cNvSpPr/>
          <p:nvPr/>
        </p:nvSpPr>
        <p:spPr>
          <a:xfrm>
            <a:off x="6600464" y="5102008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240119" y="76081"/>
                </a:moveTo>
                <a:lnTo>
                  <a:pt x="135999" y="191810"/>
                </a:lnTo>
                <a:cubicBezTo>
                  <a:pt x="131891" y="196364"/>
                  <a:pt x="132070" y="203418"/>
                  <a:pt x="136446" y="207794"/>
                </a:cubicBezTo>
                <a:cubicBezTo>
                  <a:pt x="163681" y="235029"/>
                  <a:pt x="207883" y="235029"/>
                  <a:pt x="235119" y="207794"/>
                </a:cubicBezTo>
                <a:lnTo>
                  <a:pt x="263515" y="179397"/>
                </a:lnTo>
                <a:cubicBezTo>
                  <a:pt x="267266" y="175647"/>
                  <a:pt x="271998" y="173593"/>
                  <a:pt x="276820" y="173236"/>
                </a:cubicBezTo>
                <a:cubicBezTo>
                  <a:pt x="282893" y="172700"/>
                  <a:pt x="289143" y="174754"/>
                  <a:pt x="293787" y="179397"/>
                </a:cubicBezTo>
                <a:lnTo>
                  <a:pt x="451485" y="335756"/>
                </a:lnTo>
                <a:lnTo>
                  <a:pt x="514350" y="285750"/>
                </a:lnTo>
                <a:lnTo>
                  <a:pt x="514350" y="28575"/>
                </a:lnTo>
                <a:lnTo>
                  <a:pt x="414338" y="85725"/>
                </a:lnTo>
                <a:lnTo>
                  <a:pt x="393085" y="71527"/>
                </a:lnTo>
                <a:cubicBezTo>
                  <a:pt x="378976" y="62151"/>
                  <a:pt x="362456" y="57150"/>
                  <a:pt x="345490" y="57150"/>
                </a:cubicBezTo>
                <a:lnTo>
                  <a:pt x="282625" y="57150"/>
                </a:lnTo>
                <a:cubicBezTo>
                  <a:pt x="281642" y="57150"/>
                  <a:pt x="280571" y="57150"/>
                  <a:pt x="279589" y="57239"/>
                </a:cubicBezTo>
                <a:cubicBezTo>
                  <a:pt x="264497" y="58043"/>
                  <a:pt x="250299" y="64830"/>
                  <a:pt x="240119" y="76081"/>
                </a:cubicBezTo>
                <a:close/>
                <a:moveTo>
                  <a:pt x="104120" y="163145"/>
                </a:moveTo>
                <a:lnTo>
                  <a:pt x="199489" y="57150"/>
                </a:lnTo>
                <a:lnTo>
                  <a:pt x="164128" y="57150"/>
                </a:lnTo>
                <a:cubicBezTo>
                  <a:pt x="141357" y="57150"/>
                  <a:pt x="119569" y="66169"/>
                  <a:pt x="103495" y="82242"/>
                </a:cubicBezTo>
                <a:lnTo>
                  <a:pt x="100013" y="85725"/>
                </a:lnTo>
                <a:lnTo>
                  <a:pt x="0" y="28575"/>
                </a:lnTo>
                <a:lnTo>
                  <a:pt x="0" y="285750"/>
                </a:lnTo>
                <a:lnTo>
                  <a:pt x="139660" y="402104"/>
                </a:lnTo>
                <a:cubicBezTo>
                  <a:pt x="160199" y="419249"/>
                  <a:pt x="186095" y="428625"/>
                  <a:pt x="212794" y="428625"/>
                </a:cubicBezTo>
                <a:lnTo>
                  <a:pt x="226814" y="428625"/>
                </a:lnTo>
                <a:lnTo>
                  <a:pt x="220563" y="422374"/>
                </a:lnTo>
                <a:cubicBezTo>
                  <a:pt x="212169" y="413980"/>
                  <a:pt x="212169" y="400407"/>
                  <a:pt x="220563" y="392103"/>
                </a:cubicBezTo>
                <a:cubicBezTo>
                  <a:pt x="228957" y="383798"/>
                  <a:pt x="242530" y="383709"/>
                  <a:pt x="250835" y="392103"/>
                </a:cubicBezTo>
                <a:lnTo>
                  <a:pt x="287447" y="428714"/>
                </a:lnTo>
                <a:lnTo>
                  <a:pt x="295483" y="428714"/>
                </a:lnTo>
                <a:cubicBezTo>
                  <a:pt x="312539" y="428714"/>
                  <a:pt x="329238" y="424875"/>
                  <a:pt x="344418" y="417731"/>
                </a:cubicBezTo>
                <a:lnTo>
                  <a:pt x="320576" y="393799"/>
                </a:lnTo>
                <a:cubicBezTo>
                  <a:pt x="312182" y="385405"/>
                  <a:pt x="312182" y="371832"/>
                  <a:pt x="320576" y="363528"/>
                </a:cubicBezTo>
                <a:cubicBezTo>
                  <a:pt x="328970" y="355223"/>
                  <a:pt x="342543" y="355134"/>
                  <a:pt x="350847" y="363528"/>
                </a:cubicBezTo>
                <a:lnTo>
                  <a:pt x="379422" y="392103"/>
                </a:lnTo>
                <a:lnTo>
                  <a:pt x="395049" y="376476"/>
                </a:lnTo>
                <a:cubicBezTo>
                  <a:pt x="402997" y="368528"/>
                  <a:pt x="405319" y="357009"/>
                  <a:pt x="401836" y="346918"/>
                </a:cubicBezTo>
                <a:lnTo>
                  <a:pt x="278696" y="224760"/>
                </a:lnTo>
                <a:lnTo>
                  <a:pt x="265390" y="238065"/>
                </a:lnTo>
                <a:cubicBezTo>
                  <a:pt x="221367" y="282089"/>
                  <a:pt x="150108" y="282089"/>
                  <a:pt x="106085" y="238065"/>
                </a:cubicBezTo>
                <a:cubicBezTo>
                  <a:pt x="85546" y="217527"/>
                  <a:pt x="84743" y="184577"/>
                  <a:pt x="104120" y="163056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9" name="Text 16"/>
          <p:cNvSpPr/>
          <p:nvPr/>
        </p:nvSpPr>
        <p:spPr>
          <a:xfrm>
            <a:off x="7467203" y="5025699"/>
            <a:ext cx="416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协作精神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467203" y="5381265"/>
            <a:ext cx="4089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2" name="Text 13">
            <a:extLst>
              <a:ext uri="{FF2B5EF4-FFF2-40B4-BE49-F238E27FC236}">
                <a16:creationId xmlns:a16="http://schemas.microsoft.com/office/drawing/2014/main" id="{85070D1F-0D7A-6149-68EA-794FB7296F60}"/>
              </a:ext>
            </a:extLst>
          </p:cNvPr>
          <p:cNvSpPr/>
          <p:nvPr/>
        </p:nvSpPr>
        <p:spPr>
          <a:xfrm>
            <a:off x="1358881" y="3019065"/>
            <a:ext cx="4279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endParaRPr lang="en-US" sz="1600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CEFF538-68CC-0FE4-2881-F161D755384E}"/>
              </a:ext>
            </a:extLst>
          </p:cNvPr>
          <p:cNvSpPr txBox="1"/>
          <p:nvPr/>
        </p:nvSpPr>
        <p:spPr>
          <a:xfrm>
            <a:off x="1343854" y="2846113"/>
            <a:ext cx="4279899" cy="941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勤奋务实是脚踏实地、认真负责地对待工作任务，并追求实际成效的工作态度。它要求我们不空谈、不浮躁，将精力投入到具体工作中，确保高质量完成任务。</a:t>
            </a:r>
          </a:p>
          <a:p>
            <a:endParaRPr lang="zh-CN" altLang="en-US" sz="1200" dirty="0"/>
          </a:p>
        </p:txBody>
      </p:sp>
      <p:sp>
        <p:nvSpPr>
          <p:cNvPr id="24" name="Text 9">
            <a:extLst>
              <a:ext uri="{FF2B5EF4-FFF2-40B4-BE49-F238E27FC236}">
                <a16:creationId xmlns:a16="http://schemas.microsoft.com/office/drawing/2014/main" id="{1A38505D-6F7E-B6A0-CB5B-424E31F40C63}"/>
              </a:ext>
            </a:extLst>
          </p:cNvPr>
          <p:cNvSpPr/>
          <p:nvPr/>
        </p:nvSpPr>
        <p:spPr>
          <a:xfrm>
            <a:off x="7435749" y="5459085"/>
            <a:ext cx="3348365" cy="912685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0"/>
              </a:lnSpc>
            </a:pPr>
            <a:r>
              <a:rPr lang="en-US" sz="1200" dirty="0" err="1">
                <a:solidFill>
                  <a:srgbClr val="4B5563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以集体目标为重，必要时牺牲个人利益，共同实现组织目标</a:t>
            </a:r>
            <a:r>
              <a:rPr lang="zh-CN" altLang="en-US" sz="1200" dirty="0">
                <a:solidFill>
                  <a:srgbClr val="4B5563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，</a:t>
            </a:r>
            <a:r>
              <a:rPr lang="en-US" altLang="zh-CN" sz="1200" dirty="0" err="1">
                <a:solidFill>
                  <a:srgbClr val="4B5563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</a:rPr>
              <a:t>主动分享经验、资源和知识，促进团队信息流通，实现集体智慧最大化</a:t>
            </a:r>
            <a:endParaRPr lang="en-US" altLang="zh-CN" sz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0" indent="0">
              <a:lnSpc>
                <a:spcPts val="1800"/>
              </a:lnSpc>
              <a:buNone/>
            </a:pPr>
            <a:endParaRPr lang="en-US" altLang="zh-CN" sz="1200" dirty="0">
              <a:solidFill>
                <a:srgbClr val="4B5563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0" indent="0">
              <a:lnSpc>
                <a:spcPts val="1800"/>
              </a:lnSpc>
              <a:buNone/>
            </a:pPr>
            <a:endParaRPr lang="en-US" sz="12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未来工作规划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1067594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Q1 目标与关键结果 (OKRs)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52400" y="1626288"/>
            <a:ext cx="1188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聚焦核心任务，确保高效产出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337234"/>
            <a:ext cx="11684000" cy="1016000"/>
          </a:xfrm>
          <a:custGeom>
            <a:avLst/>
            <a:gdLst/>
            <a:ahLst/>
            <a:cxnLst/>
            <a:rect l="l" t="t" r="r" b="b"/>
            <a:pathLst>
              <a:path w="11684000" h="1016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914400"/>
                </a:lnTo>
                <a:cubicBezTo>
                  <a:pt x="11684000" y="970475"/>
                  <a:pt x="11638475" y="1016000"/>
                  <a:pt x="11582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707953" y="2616491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457557" y="214313"/>
                </a:moveTo>
                <a:lnTo>
                  <a:pt x="300395" y="214313"/>
                </a:lnTo>
                <a:cubicBezTo>
                  <a:pt x="284589" y="214313"/>
                  <a:pt x="271820" y="201543"/>
                  <a:pt x="271820" y="185738"/>
                </a:cubicBezTo>
                <a:lnTo>
                  <a:pt x="271820" y="28575"/>
                </a:lnTo>
                <a:cubicBezTo>
                  <a:pt x="271820" y="12769"/>
                  <a:pt x="284678" y="-179"/>
                  <a:pt x="300305" y="1875"/>
                </a:cubicBezTo>
                <a:cubicBezTo>
                  <a:pt x="395853" y="14555"/>
                  <a:pt x="471577" y="90279"/>
                  <a:pt x="484257" y="185827"/>
                </a:cubicBezTo>
                <a:cubicBezTo>
                  <a:pt x="486311" y="201454"/>
                  <a:pt x="473363" y="214313"/>
                  <a:pt x="457557" y="214313"/>
                </a:cubicBezTo>
                <a:close/>
                <a:moveTo>
                  <a:pt x="198775" y="33218"/>
                </a:moveTo>
                <a:cubicBezTo>
                  <a:pt x="214938" y="29825"/>
                  <a:pt x="228957" y="43041"/>
                  <a:pt x="228957" y="59561"/>
                </a:cubicBezTo>
                <a:lnTo>
                  <a:pt x="228957" y="235744"/>
                </a:lnTo>
                <a:cubicBezTo>
                  <a:pt x="228957" y="240744"/>
                  <a:pt x="230743" y="245566"/>
                  <a:pt x="233869" y="249406"/>
                </a:cubicBezTo>
                <a:lnTo>
                  <a:pt x="351830" y="391745"/>
                </a:lnTo>
                <a:cubicBezTo>
                  <a:pt x="362277" y="404336"/>
                  <a:pt x="360045" y="423356"/>
                  <a:pt x="345668" y="431125"/>
                </a:cubicBezTo>
                <a:cubicBezTo>
                  <a:pt x="315218" y="447735"/>
                  <a:pt x="280303" y="457200"/>
                  <a:pt x="243245" y="457200"/>
                </a:cubicBezTo>
                <a:cubicBezTo>
                  <a:pt x="124926" y="457200"/>
                  <a:pt x="28932" y="361206"/>
                  <a:pt x="28932" y="242888"/>
                </a:cubicBezTo>
                <a:cubicBezTo>
                  <a:pt x="28932" y="139750"/>
                  <a:pt x="101709" y="53667"/>
                  <a:pt x="198775" y="33218"/>
                </a:cubicBezTo>
                <a:close/>
                <a:moveTo>
                  <a:pt x="426660" y="257175"/>
                </a:moveTo>
                <a:lnTo>
                  <a:pt x="483810" y="257175"/>
                </a:lnTo>
                <a:cubicBezTo>
                  <a:pt x="500330" y="257175"/>
                  <a:pt x="513546" y="271195"/>
                  <a:pt x="510153" y="287357"/>
                </a:cubicBezTo>
                <a:cubicBezTo>
                  <a:pt x="501045" y="330577"/>
                  <a:pt x="478899" y="368975"/>
                  <a:pt x="448002" y="398264"/>
                </a:cubicBezTo>
                <a:cubicBezTo>
                  <a:pt x="437019" y="408712"/>
                  <a:pt x="419785" y="406479"/>
                  <a:pt x="410141" y="394781"/>
                </a:cubicBezTo>
                <a:lnTo>
                  <a:pt x="334774" y="303967"/>
                </a:lnTo>
                <a:cubicBezTo>
                  <a:pt x="319326" y="285304"/>
                  <a:pt x="332631" y="257175"/>
                  <a:pt x="356741" y="257175"/>
                </a:cubicBezTo>
                <a:lnTo>
                  <a:pt x="426571" y="257175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7" name="Text 4"/>
          <p:cNvSpPr/>
          <p:nvPr/>
        </p:nvSpPr>
        <p:spPr>
          <a:xfrm>
            <a:off x="1676256" y="2540360"/>
            <a:ext cx="1028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目标1：</a:t>
            </a:r>
            <a:r>
              <a:rPr lang="zh-CN" alt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辅助</a:t>
            </a:r>
            <a:r>
              <a:rPr lang="en-US" sz="1800" b="1" dirty="0" err="1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华阳CRM</a:t>
            </a:r>
            <a:r>
              <a:rPr lang="zh-CN" alt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交付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676256" y="2895743"/>
            <a:ext cx="1023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关键结果：11月底上线，为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销售坚持最后一道防线</a:t>
            </a: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54000" y="3556000"/>
            <a:ext cx="11684000" cy="1016000"/>
          </a:xfrm>
          <a:custGeom>
            <a:avLst/>
            <a:gdLst/>
            <a:ahLst/>
            <a:cxnLst/>
            <a:rect l="l" t="t" r="r" b="b"/>
            <a:pathLst>
              <a:path w="11684000" h="1016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914400"/>
                </a:lnTo>
                <a:cubicBezTo>
                  <a:pt x="11684000" y="970475"/>
                  <a:pt x="11638475" y="1016000"/>
                  <a:pt x="11582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707953" y="3835257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74600" y="85725"/>
                </a:moveTo>
                <a:cubicBezTo>
                  <a:pt x="359777" y="85725"/>
                  <a:pt x="345400" y="89743"/>
                  <a:pt x="332809" y="97066"/>
                </a:cubicBezTo>
                <a:cubicBezTo>
                  <a:pt x="318701" y="82778"/>
                  <a:pt x="302270" y="70812"/>
                  <a:pt x="284143" y="61793"/>
                </a:cubicBezTo>
                <a:cubicBezTo>
                  <a:pt x="309324" y="40362"/>
                  <a:pt x="341382" y="28575"/>
                  <a:pt x="374600" y="28575"/>
                </a:cubicBezTo>
                <a:cubicBezTo>
                  <a:pt x="451753" y="28575"/>
                  <a:pt x="514350" y="91083"/>
                  <a:pt x="514350" y="168325"/>
                </a:cubicBezTo>
                <a:cubicBezTo>
                  <a:pt x="514350" y="205383"/>
                  <a:pt x="499616" y="240923"/>
                  <a:pt x="473452" y="267087"/>
                </a:cubicBezTo>
                <a:lnTo>
                  <a:pt x="409962" y="330577"/>
                </a:lnTo>
                <a:cubicBezTo>
                  <a:pt x="383798" y="356741"/>
                  <a:pt x="348258" y="371475"/>
                  <a:pt x="311200" y="371475"/>
                </a:cubicBezTo>
                <a:cubicBezTo>
                  <a:pt x="234047" y="371475"/>
                  <a:pt x="171450" y="308967"/>
                  <a:pt x="171450" y="231725"/>
                </a:cubicBezTo>
                <a:cubicBezTo>
                  <a:pt x="171450" y="230386"/>
                  <a:pt x="171450" y="229046"/>
                  <a:pt x="171539" y="227707"/>
                </a:cubicBezTo>
                <a:cubicBezTo>
                  <a:pt x="171986" y="211901"/>
                  <a:pt x="185112" y="199489"/>
                  <a:pt x="200918" y="199936"/>
                </a:cubicBezTo>
                <a:cubicBezTo>
                  <a:pt x="216724" y="200382"/>
                  <a:pt x="229136" y="213509"/>
                  <a:pt x="228689" y="229314"/>
                </a:cubicBezTo>
                <a:cubicBezTo>
                  <a:pt x="228689" y="230118"/>
                  <a:pt x="228689" y="230922"/>
                  <a:pt x="228689" y="231636"/>
                </a:cubicBezTo>
                <a:cubicBezTo>
                  <a:pt x="228689" y="277267"/>
                  <a:pt x="265658" y="314236"/>
                  <a:pt x="311289" y="314236"/>
                </a:cubicBezTo>
                <a:cubicBezTo>
                  <a:pt x="333167" y="314236"/>
                  <a:pt x="354151" y="305574"/>
                  <a:pt x="369689" y="290036"/>
                </a:cubicBezTo>
                <a:lnTo>
                  <a:pt x="433179" y="226546"/>
                </a:lnTo>
                <a:cubicBezTo>
                  <a:pt x="448628" y="211098"/>
                  <a:pt x="457379" y="190024"/>
                  <a:pt x="457379" y="168146"/>
                </a:cubicBezTo>
                <a:cubicBezTo>
                  <a:pt x="457379" y="122515"/>
                  <a:pt x="420410" y="85546"/>
                  <a:pt x="374779" y="85546"/>
                </a:cubicBezTo>
                <a:close/>
                <a:moveTo>
                  <a:pt x="245745" y="154751"/>
                </a:moveTo>
                <a:cubicBezTo>
                  <a:pt x="244048" y="154037"/>
                  <a:pt x="242352" y="153055"/>
                  <a:pt x="240834" y="151983"/>
                </a:cubicBezTo>
                <a:cubicBezTo>
                  <a:pt x="229582" y="146179"/>
                  <a:pt x="216724" y="142875"/>
                  <a:pt x="203240" y="142875"/>
                </a:cubicBezTo>
                <a:cubicBezTo>
                  <a:pt x="181362" y="142875"/>
                  <a:pt x="160377" y="151537"/>
                  <a:pt x="144840" y="167074"/>
                </a:cubicBezTo>
                <a:lnTo>
                  <a:pt x="81349" y="230565"/>
                </a:lnTo>
                <a:cubicBezTo>
                  <a:pt x="65901" y="246013"/>
                  <a:pt x="57150" y="267087"/>
                  <a:pt x="57150" y="288965"/>
                </a:cubicBezTo>
                <a:cubicBezTo>
                  <a:pt x="57150" y="334595"/>
                  <a:pt x="94119" y="371564"/>
                  <a:pt x="139750" y="371564"/>
                </a:cubicBezTo>
                <a:cubicBezTo>
                  <a:pt x="154484" y="371564"/>
                  <a:pt x="168860" y="367635"/>
                  <a:pt x="181451" y="360313"/>
                </a:cubicBezTo>
                <a:cubicBezTo>
                  <a:pt x="195560" y="374600"/>
                  <a:pt x="211991" y="386566"/>
                  <a:pt x="230207" y="395585"/>
                </a:cubicBezTo>
                <a:cubicBezTo>
                  <a:pt x="205026" y="416927"/>
                  <a:pt x="173057" y="428804"/>
                  <a:pt x="139750" y="428804"/>
                </a:cubicBezTo>
                <a:cubicBezTo>
                  <a:pt x="62597" y="428804"/>
                  <a:pt x="0" y="366296"/>
                  <a:pt x="0" y="289054"/>
                </a:cubicBezTo>
                <a:cubicBezTo>
                  <a:pt x="0" y="251996"/>
                  <a:pt x="14734" y="216456"/>
                  <a:pt x="40898" y="190292"/>
                </a:cubicBezTo>
                <a:lnTo>
                  <a:pt x="104388" y="126802"/>
                </a:lnTo>
                <a:cubicBezTo>
                  <a:pt x="130552" y="100638"/>
                  <a:pt x="166092" y="85904"/>
                  <a:pt x="203150" y="85904"/>
                </a:cubicBezTo>
                <a:cubicBezTo>
                  <a:pt x="280481" y="85904"/>
                  <a:pt x="342900" y="148947"/>
                  <a:pt x="342900" y="226010"/>
                </a:cubicBezTo>
                <a:cubicBezTo>
                  <a:pt x="342900" y="227171"/>
                  <a:pt x="342900" y="228332"/>
                  <a:pt x="342900" y="229493"/>
                </a:cubicBezTo>
                <a:cubicBezTo>
                  <a:pt x="342543" y="245299"/>
                  <a:pt x="329416" y="257711"/>
                  <a:pt x="313611" y="257354"/>
                </a:cubicBezTo>
                <a:cubicBezTo>
                  <a:pt x="297805" y="256996"/>
                  <a:pt x="285393" y="243870"/>
                  <a:pt x="285750" y="228064"/>
                </a:cubicBezTo>
                <a:cubicBezTo>
                  <a:pt x="285750" y="227350"/>
                  <a:pt x="285750" y="226725"/>
                  <a:pt x="285750" y="226010"/>
                </a:cubicBezTo>
                <a:cubicBezTo>
                  <a:pt x="285750" y="195917"/>
                  <a:pt x="269677" y="169485"/>
                  <a:pt x="245745" y="15493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1" name="Text 8"/>
          <p:cNvSpPr/>
          <p:nvPr/>
        </p:nvSpPr>
        <p:spPr>
          <a:xfrm>
            <a:off x="1676256" y="3759126"/>
            <a:ext cx="1028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目标2：</a:t>
            </a:r>
            <a:r>
              <a:rPr lang="zh-CN" altLang="en-US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跟进山东新能源项目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676256" y="4114509"/>
            <a:ext cx="1023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关键结果</a:t>
            </a: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：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和团队完美对于山东新能源项目进行交付</a:t>
            </a: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4774766"/>
            <a:ext cx="11684000" cy="1016000"/>
          </a:xfrm>
          <a:custGeom>
            <a:avLst/>
            <a:gdLst/>
            <a:ahLst/>
            <a:cxnLst/>
            <a:rect l="l" t="t" r="r" b="b"/>
            <a:pathLst>
              <a:path w="11684000" h="1016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914400"/>
                </a:lnTo>
                <a:cubicBezTo>
                  <a:pt x="11684000" y="970475"/>
                  <a:pt x="11638475" y="1016000"/>
                  <a:pt x="11582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679378" y="5054023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14325" y="0"/>
                </a:moveTo>
                <a:cubicBezTo>
                  <a:pt x="314325" y="-15806"/>
                  <a:pt x="301556" y="-28575"/>
                  <a:pt x="285750" y="-28575"/>
                </a:cubicBezTo>
                <a:cubicBezTo>
                  <a:pt x="269944" y="-28575"/>
                  <a:pt x="257175" y="-15806"/>
                  <a:pt x="257175" y="0"/>
                </a:cubicBezTo>
                <a:lnTo>
                  <a:pt x="257175" y="57150"/>
                </a:lnTo>
                <a:lnTo>
                  <a:pt x="171450" y="57150"/>
                </a:lnTo>
                <a:cubicBezTo>
                  <a:pt x="124123" y="57150"/>
                  <a:pt x="85725" y="95548"/>
                  <a:pt x="85725" y="142875"/>
                </a:cubicBezTo>
                <a:lnTo>
                  <a:pt x="85725" y="342900"/>
                </a:lnTo>
                <a:cubicBezTo>
                  <a:pt x="85725" y="390227"/>
                  <a:pt x="124123" y="428625"/>
                  <a:pt x="171450" y="428625"/>
                </a:cubicBezTo>
                <a:lnTo>
                  <a:pt x="400050" y="428625"/>
                </a:lnTo>
                <a:cubicBezTo>
                  <a:pt x="447377" y="428625"/>
                  <a:pt x="485775" y="390227"/>
                  <a:pt x="485775" y="342900"/>
                </a:cubicBezTo>
                <a:lnTo>
                  <a:pt x="485775" y="142875"/>
                </a:lnTo>
                <a:cubicBezTo>
                  <a:pt x="485775" y="95548"/>
                  <a:pt x="447377" y="57150"/>
                  <a:pt x="400050" y="57150"/>
                </a:cubicBezTo>
                <a:lnTo>
                  <a:pt x="314325" y="57150"/>
                </a:lnTo>
                <a:lnTo>
                  <a:pt x="314325" y="0"/>
                </a:lnTo>
                <a:close/>
                <a:moveTo>
                  <a:pt x="142875" y="328613"/>
                </a:moveTo>
                <a:cubicBezTo>
                  <a:pt x="142875" y="316736"/>
                  <a:pt x="152430" y="307181"/>
                  <a:pt x="164306" y="307181"/>
                </a:cubicBezTo>
                <a:lnTo>
                  <a:pt x="192881" y="307181"/>
                </a:lnTo>
                <a:cubicBezTo>
                  <a:pt x="204758" y="307181"/>
                  <a:pt x="214313" y="316736"/>
                  <a:pt x="214313" y="328613"/>
                </a:cubicBezTo>
                <a:cubicBezTo>
                  <a:pt x="214313" y="340489"/>
                  <a:pt x="204758" y="350044"/>
                  <a:pt x="192881" y="350044"/>
                </a:cubicBezTo>
                <a:lnTo>
                  <a:pt x="164306" y="350044"/>
                </a:lnTo>
                <a:cubicBezTo>
                  <a:pt x="152430" y="350044"/>
                  <a:pt x="142875" y="340489"/>
                  <a:pt x="142875" y="328613"/>
                </a:cubicBezTo>
                <a:close/>
                <a:moveTo>
                  <a:pt x="250031" y="328613"/>
                </a:moveTo>
                <a:cubicBezTo>
                  <a:pt x="250031" y="316736"/>
                  <a:pt x="259586" y="307181"/>
                  <a:pt x="271463" y="307181"/>
                </a:cubicBezTo>
                <a:lnTo>
                  <a:pt x="300038" y="307181"/>
                </a:lnTo>
                <a:cubicBezTo>
                  <a:pt x="311914" y="307181"/>
                  <a:pt x="321469" y="316736"/>
                  <a:pt x="321469" y="328613"/>
                </a:cubicBezTo>
                <a:cubicBezTo>
                  <a:pt x="321469" y="340489"/>
                  <a:pt x="311914" y="350044"/>
                  <a:pt x="300038" y="350044"/>
                </a:cubicBezTo>
                <a:lnTo>
                  <a:pt x="271463" y="350044"/>
                </a:lnTo>
                <a:cubicBezTo>
                  <a:pt x="259586" y="350044"/>
                  <a:pt x="250031" y="340489"/>
                  <a:pt x="250031" y="328613"/>
                </a:cubicBezTo>
                <a:close/>
                <a:moveTo>
                  <a:pt x="357188" y="328613"/>
                </a:moveTo>
                <a:cubicBezTo>
                  <a:pt x="357188" y="316736"/>
                  <a:pt x="366742" y="307181"/>
                  <a:pt x="378619" y="307181"/>
                </a:cubicBezTo>
                <a:lnTo>
                  <a:pt x="407194" y="307181"/>
                </a:lnTo>
                <a:cubicBezTo>
                  <a:pt x="419070" y="307181"/>
                  <a:pt x="428625" y="316736"/>
                  <a:pt x="428625" y="328613"/>
                </a:cubicBezTo>
                <a:cubicBezTo>
                  <a:pt x="428625" y="340489"/>
                  <a:pt x="419070" y="350044"/>
                  <a:pt x="407194" y="350044"/>
                </a:cubicBezTo>
                <a:lnTo>
                  <a:pt x="378619" y="350044"/>
                </a:lnTo>
                <a:cubicBezTo>
                  <a:pt x="366742" y="350044"/>
                  <a:pt x="357188" y="340489"/>
                  <a:pt x="357188" y="328613"/>
                </a:cubicBezTo>
                <a:close/>
                <a:moveTo>
                  <a:pt x="200025" y="157163"/>
                </a:moveTo>
                <a:cubicBezTo>
                  <a:pt x="223681" y="157163"/>
                  <a:pt x="242888" y="176369"/>
                  <a:pt x="242888" y="200025"/>
                </a:cubicBezTo>
                <a:cubicBezTo>
                  <a:pt x="242888" y="223681"/>
                  <a:pt x="223681" y="242888"/>
                  <a:pt x="200025" y="242888"/>
                </a:cubicBezTo>
                <a:cubicBezTo>
                  <a:pt x="176369" y="242888"/>
                  <a:pt x="157163" y="223681"/>
                  <a:pt x="157163" y="200025"/>
                </a:cubicBezTo>
                <a:cubicBezTo>
                  <a:pt x="157163" y="176369"/>
                  <a:pt x="176369" y="157163"/>
                  <a:pt x="200025" y="157163"/>
                </a:cubicBezTo>
                <a:close/>
                <a:moveTo>
                  <a:pt x="328613" y="200025"/>
                </a:moveTo>
                <a:cubicBezTo>
                  <a:pt x="328613" y="176369"/>
                  <a:pt x="347819" y="157163"/>
                  <a:pt x="371475" y="157163"/>
                </a:cubicBezTo>
                <a:cubicBezTo>
                  <a:pt x="395131" y="157163"/>
                  <a:pt x="414338" y="176369"/>
                  <a:pt x="414338" y="200025"/>
                </a:cubicBezTo>
                <a:cubicBezTo>
                  <a:pt x="414338" y="223681"/>
                  <a:pt x="395131" y="242888"/>
                  <a:pt x="371475" y="242888"/>
                </a:cubicBezTo>
                <a:cubicBezTo>
                  <a:pt x="347819" y="242888"/>
                  <a:pt x="328613" y="223681"/>
                  <a:pt x="328613" y="200025"/>
                </a:cubicBezTo>
                <a:close/>
                <a:moveTo>
                  <a:pt x="57150" y="200025"/>
                </a:moveTo>
                <a:cubicBezTo>
                  <a:pt x="57150" y="184219"/>
                  <a:pt x="44381" y="171450"/>
                  <a:pt x="28575" y="171450"/>
                </a:cubicBezTo>
                <a:cubicBezTo>
                  <a:pt x="12769" y="171450"/>
                  <a:pt x="0" y="184219"/>
                  <a:pt x="0" y="200025"/>
                </a:cubicBezTo>
                <a:lnTo>
                  <a:pt x="0" y="285750"/>
                </a:lnTo>
                <a:cubicBezTo>
                  <a:pt x="0" y="301556"/>
                  <a:pt x="12769" y="314325"/>
                  <a:pt x="28575" y="314325"/>
                </a:cubicBezTo>
                <a:cubicBezTo>
                  <a:pt x="44381" y="314325"/>
                  <a:pt x="57150" y="301556"/>
                  <a:pt x="57150" y="285750"/>
                </a:cubicBezTo>
                <a:lnTo>
                  <a:pt x="57150" y="200025"/>
                </a:lnTo>
                <a:close/>
                <a:moveTo>
                  <a:pt x="542925" y="171450"/>
                </a:moveTo>
                <a:cubicBezTo>
                  <a:pt x="527119" y="171450"/>
                  <a:pt x="514350" y="184219"/>
                  <a:pt x="514350" y="200025"/>
                </a:cubicBezTo>
                <a:lnTo>
                  <a:pt x="514350" y="285750"/>
                </a:lnTo>
                <a:cubicBezTo>
                  <a:pt x="514350" y="301556"/>
                  <a:pt x="527119" y="314325"/>
                  <a:pt x="542925" y="314325"/>
                </a:cubicBezTo>
                <a:cubicBezTo>
                  <a:pt x="558731" y="314325"/>
                  <a:pt x="571500" y="301556"/>
                  <a:pt x="571500" y="285750"/>
                </a:cubicBezTo>
                <a:lnTo>
                  <a:pt x="571500" y="200025"/>
                </a:lnTo>
                <a:cubicBezTo>
                  <a:pt x="571500" y="184219"/>
                  <a:pt x="558731" y="171450"/>
                  <a:pt x="542925" y="17145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5" name="Text 12"/>
          <p:cNvSpPr/>
          <p:nvPr/>
        </p:nvSpPr>
        <p:spPr>
          <a:xfrm>
            <a:off x="1676256" y="4977892"/>
            <a:ext cx="1028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目标3：建立AI代码生成</a:t>
            </a:r>
            <a:r>
              <a:rPr lang="zh-CN" alt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自测流程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676256" y="5333281"/>
            <a:ext cx="10236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关键结果：12月底前覆盖80%项目，效率提升</a:t>
            </a:r>
            <a:r>
              <a:rPr lang="en-US" sz="1400" b="1" dirty="0">
                <a:solidFill>
                  <a:srgbClr val="7484D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20%</a:t>
            </a: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且零重大故障。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个人能力提升计划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9606" y="72572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web-img.moonshot.cn/img/img-blog.csdnimg.cn/98dbc4400c92bcb66c760363f1602bd77c725a54.png"/>
          <p:cNvPicPr>
            <a:picLocks noChangeAspect="1"/>
          </p:cNvPicPr>
          <p:nvPr/>
        </p:nvPicPr>
        <p:blipFill>
          <a:blip r:embed="rId4"/>
          <a:srcRect l="15500" r="15500"/>
          <a:stretch/>
        </p:blipFill>
        <p:spPr>
          <a:xfrm>
            <a:off x="254000" y="889000"/>
            <a:ext cx="4673600" cy="5080000"/>
          </a:xfrm>
          <a:prstGeom prst="roundRect">
            <a:avLst>
              <a:gd name="adj" fmla="val 3261"/>
            </a:avLst>
          </a:prstGeom>
        </p:spPr>
      </p:pic>
      <p:sp>
        <p:nvSpPr>
          <p:cNvPr id="4" name="Text 0"/>
          <p:cNvSpPr/>
          <p:nvPr/>
        </p:nvSpPr>
        <p:spPr>
          <a:xfrm>
            <a:off x="5435744" y="1803797"/>
            <a:ext cx="6883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技术深度提升路径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5435744" y="2464054"/>
            <a:ext cx="670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持续</a:t>
            </a:r>
            <a:r>
              <a:rPr lang="zh-CN" alt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输入</a:t>
            </a:r>
            <a:r>
              <a:rPr lang="en-US" sz="16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输出与实践</a:t>
            </a: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5543694" y="3124126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0" y="38100"/>
                </a:moveTo>
                <a:cubicBezTo>
                  <a:pt x="0" y="17085"/>
                  <a:pt x="17085" y="0"/>
                  <a:pt x="38100" y="0"/>
                </a:cubicBezTo>
                <a:lnTo>
                  <a:pt x="127099" y="0"/>
                </a:lnTo>
                <a:cubicBezTo>
                  <a:pt x="137220" y="0"/>
                  <a:pt x="146923" y="3989"/>
                  <a:pt x="154067" y="11132"/>
                </a:cubicBezTo>
                <a:lnTo>
                  <a:pt x="217468" y="74593"/>
                </a:lnTo>
                <a:cubicBezTo>
                  <a:pt x="224611" y="81736"/>
                  <a:pt x="228600" y="91440"/>
                  <a:pt x="228600" y="101560"/>
                </a:cubicBezTo>
                <a:lnTo>
                  <a:pt x="228600" y="266700"/>
                </a:lnTo>
                <a:cubicBezTo>
                  <a:pt x="228600" y="287715"/>
                  <a:pt x="211515" y="304800"/>
                  <a:pt x="190500" y="304800"/>
                </a:cubicBezTo>
                <a:lnTo>
                  <a:pt x="38100" y="304800"/>
                </a:lnTo>
                <a:cubicBezTo>
                  <a:pt x="17085" y="304800"/>
                  <a:pt x="0" y="287715"/>
                  <a:pt x="0" y="266700"/>
                </a:cubicBezTo>
                <a:lnTo>
                  <a:pt x="0" y="38100"/>
                </a:lnTo>
                <a:close/>
                <a:moveTo>
                  <a:pt x="123825" y="34826"/>
                </a:moveTo>
                <a:lnTo>
                  <a:pt x="123825" y="90488"/>
                </a:lnTo>
                <a:cubicBezTo>
                  <a:pt x="123825" y="98405"/>
                  <a:pt x="130195" y="104775"/>
                  <a:pt x="138113" y="104775"/>
                </a:cubicBezTo>
                <a:lnTo>
                  <a:pt x="193774" y="104775"/>
                </a:lnTo>
                <a:lnTo>
                  <a:pt x="123825" y="34826"/>
                </a:lnTo>
                <a:close/>
                <a:moveTo>
                  <a:pt x="71438" y="152400"/>
                </a:moveTo>
                <a:cubicBezTo>
                  <a:pt x="63520" y="152400"/>
                  <a:pt x="57150" y="158770"/>
                  <a:pt x="57150" y="166688"/>
                </a:cubicBezTo>
                <a:cubicBezTo>
                  <a:pt x="57150" y="174605"/>
                  <a:pt x="63520" y="180975"/>
                  <a:pt x="71438" y="180975"/>
                </a:cubicBezTo>
                <a:lnTo>
                  <a:pt x="157163" y="180975"/>
                </a:lnTo>
                <a:cubicBezTo>
                  <a:pt x="165080" y="180975"/>
                  <a:pt x="171450" y="174605"/>
                  <a:pt x="171450" y="166688"/>
                </a:cubicBezTo>
                <a:cubicBezTo>
                  <a:pt x="171450" y="158770"/>
                  <a:pt x="165080" y="152400"/>
                  <a:pt x="157163" y="152400"/>
                </a:cubicBezTo>
                <a:lnTo>
                  <a:pt x="71438" y="152400"/>
                </a:lnTo>
                <a:close/>
                <a:moveTo>
                  <a:pt x="71438" y="209550"/>
                </a:moveTo>
                <a:cubicBezTo>
                  <a:pt x="63520" y="209550"/>
                  <a:pt x="57150" y="215920"/>
                  <a:pt x="57150" y="223838"/>
                </a:cubicBezTo>
                <a:cubicBezTo>
                  <a:pt x="57150" y="231755"/>
                  <a:pt x="63520" y="238125"/>
                  <a:pt x="71438" y="238125"/>
                </a:cubicBezTo>
                <a:lnTo>
                  <a:pt x="157163" y="238125"/>
                </a:lnTo>
                <a:cubicBezTo>
                  <a:pt x="165080" y="238125"/>
                  <a:pt x="171450" y="231755"/>
                  <a:pt x="171450" y="223838"/>
                </a:cubicBezTo>
                <a:cubicBezTo>
                  <a:pt x="171450" y="215920"/>
                  <a:pt x="165080" y="209550"/>
                  <a:pt x="157163" y="209550"/>
                </a:cubicBezTo>
                <a:lnTo>
                  <a:pt x="71438" y="209550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7" name="Text 3"/>
          <p:cNvSpPr/>
          <p:nvPr/>
        </p:nvSpPr>
        <p:spPr>
          <a:xfrm>
            <a:off x="6032680" y="3073437"/>
            <a:ext cx="5905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应用输出</a:t>
            </a:r>
            <a:r>
              <a:rPr lang="en-US" sz="16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：</a:t>
            </a:r>
            <a:r>
              <a:rPr lang="en-US" sz="16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每周输出一篇</a:t>
            </a: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</a:t>
            </a:r>
            <a:r>
              <a:rPr lang="zh-CN" alt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技术内容文章。</a:t>
            </a:r>
            <a:r>
              <a:rPr lang="en-US" altLang="zh-CN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5556394" y="393664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9" name="Text 5"/>
          <p:cNvSpPr/>
          <p:nvPr/>
        </p:nvSpPr>
        <p:spPr>
          <a:xfrm>
            <a:off x="6096000" y="3885946"/>
            <a:ext cx="6007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技术</a:t>
            </a:r>
            <a:r>
              <a:rPr lang="zh-CN" altLang="en-US" sz="16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输出</a:t>
            </a:r>
            <a:r>
              <a:rPr lang="en-US" sz="16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：</a:t>
            </a:r>
            <a:r>
              <a:rPr lang="en-US" sz="16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完成</a:t>
            </a:r>
            <a:r>
              <a:rPr lang="zh-CN" alt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对应的文档阅读，对于实际技术的落地</a:t>
            </a: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5510285" y="449532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03525" y="236577"/>
                </a:moveTo>
                <a:cubicBezTo>
                  <a:pt x="103525" y="237768"/>
                  <a:pt x="102156" y="238720"/>
                  <a:pt x="100429" y="238720"/>
                </a:cubicBezTo>
                <a:cubicBezTo>
                  <a:pt x="98465" y="238899"/>
                  <a:pt x="97095" y="237946"/>
                  <a:pt x="97095" y="236577"/>
                </a:cubicBezTo>
                <a:cubicBezTo>
                  <a:pt x="97095" y="235387"/>
                  <a:pt x="98465" y="234434"/>
                  <a:pt x="100191" y="234434"/>
                </a:cubicBezTo>
                <a:cubicBezTo>
                  <a:pt x="101977" y="234255"/>
                  <a:pt x="103525" y="235208"/>
                  <a:pt x="103525" y="236577"/>
                </a:cubicBezTo>
                <a:close/>
                <a:moveTo>
                  <a:pt x="85011" y="233898"/>
                </a:moveTo>
                <a:cubicBezTo>
                  <a:pt x="84594" y="235089"/>
                  <a:pt x="85785" y="236458"/>
                  <a:pt x="87570" y="236815"/>
                </a:cubicBezTo>
                <a:cubicBezTo>
                  <a:pt x="89118" y="237411"/>
                  <a:pt x="90904" y="236815"/>
                  <a:pt x="91261" y="235625"/>
                </a:cubicBezTo>
                <a:cubicBezTo>
                  <a:pt x="91619" y="234434"/>
                  <a:pt x="90488" y="233065"/>
                  <a:pt x="88702" y="232529"/>
                </a:cubicBezTo>
                <a:cubicBezTo>
                  <a:pt x="87154" y="232112"/>
                  <a:pt x="85427" y="232708"/>
                  <a:pt x="85011" y="233898"/>
                </a:cubicBezTo>
                <a:close/>
                <a:moveTo>
                  <a:pt x="111323" y="232886"/>
                </a:moveTo>
                <a:cubicBezTo>
                  <a:pt x="109597" y="233303"/>
                  <a:pt x="108406" y="234434"/>
                  <a:pt x="108585" y="235803"/>
                </a:cubicBezTo>
                <a:cubicBezTo>
                  <a:pt x="108764" y="236994"/>
                  <a:pt x="110311" y="237768"/>
                  <a:pt x="112097" y="237351"/>
                </a:cubicBezTo>
                <a:cubicBezTo>
                  <a:pt x="113824" y="236934"/>
                  <a:pt x="115014" y="235803"/>
                  <a:pt x="114836" y="234613"/>
                </a:cubicBezTo>
                <a:cubicBezTo>
                  <a:pt x="114657" y="233482"/>
                  <a:pt x="113050" y="232708"/>
                  <a:pt x="111323" y="232886"/>
                </a:cubicBezTo>
                <a:close/>
                <a:moveTo>
                  <a:pt x="150495" y="4763"/>
                </a:moveTo>
                <a:cubicBezTo>
                  <a:pt x="67925" y="4763"/>
                  <a:pt x="4763" y="67449"/>
                  <a:pt x="4763" y="150019"/>
                </a:cubicBezTo>
                <a:cubicBezTo>
                  <a:pt x="4763" y="216039"/>
                  <a:pt x="46315" y="272534"/>
                  <a:pt x="105668" y="292418"/>
                </a:cubicBezTo>
                <a:cubicBezTo>
                  <a:pt x="113288" y="293787"/>
                  <a:pt x="115967" y="289084"/>
                  <a:pt x="115967" y="285214"/>
                </a:cubicBezTo>
                <a:cubicBezTo>
                  <a:pt x="115967" y="281523"/>
                  <a:pt x="115788" y="261164"/>
                  <a:pt x="115788" y="248662"/>
                </a:cubicBezTo>
                <a:cubicBezTo>
                  <a:pt x="115788" y="248662"/>
                  <a:pt x="74116" y="257592"/>
                  <a:pt x="65365" y="230922"/>
                </a:cubicBezTo>
                <a:cubicBezTo>
                  <a:pt x="65365" y="230922"/>
                  <a:pt x="58579" y="213598"/>
                  <a:pt x="48816" y="209133"/>
                </a:cubicBezTo>
                <a:cubicBezTo>
                  <a:pt x="48816" y="209133"/>
                  <a:pt x="35183" y="199787"/>
                  <a:pt x="49768" y="199965"/>
                </a:cubicBezTo>
                <a:cubicBezTo>
                  <a:pt x="49768" y="199965"/>
                  <a:pt x="64591" y="201156"/>
                  <a:pt x="72747" y="215325"/>
                </a:cubicBezTo>
                <a:cubicBezTo>
                  <a:pt x="85785" y="238304"/>
                  <a:pt x="107633" y="231696"/>
                  <a:pt x="116145" y="227767"/>
                </a:cubicBezTo>
                <a:cubicBezTo>
                  <a:pt x="117515" y="218242"/>
                  <a:pt x="121384" y="211634"/>
                  <a:pt x="125670" y="207705"/>
                </a:cubicBezTo>
                <a:cubicBezTo>
                  <a:pt x="92393" y="204014"/>
                  <a:pt x="58817" y="199192"/>
                  <a:pt x="58817" y="141923"/>
                </a:cubicBezTo>
                <a:cubicBezTo>
                  <a:pt x="58817" y="125551"/>
                  <a:pt x="63341" y="117336"/>
                  <a:pt x="72866" y="106859"/>
                </a:cubicBezTo>
                <a:cubicBezTo>
                  <a:pt x="71318" y="102989"/>
                  <a:pt x="66258" y="87035"/>
                  <a:pt x="74414" y="66437"/>
                </a:cubicBezTo>
                <a:cubicBezTo>
                  <a:pt x="86856" y="62567"/>
                  <a:pt x="115491" y="82510"/>
                  <a:pt x="115491" y="82510"/>
                </a:cubicBezTo>
                <a:cubicBezTo>
                  <a:pt x="127397" y="79177"/>
                  <a:pt x="140196" y="77450"/>
                  <a:pt x="152876" y="77450"/>
                </a:cubicBezTo>
                <a:cubicBezTo>
                  <a:pt x="165556" y="77450"/>
                  <a:pt x="178356" y="79177"/>
                  <a:pt x="190262" y="82510"/>
                </a:cubicBezTo>
                <a:cubicBezTo>
                  <a:pt x="190262" y="82510"/>
                  <a:pt x="218896" y="62508"/>
                  <a:pt x="231338" y="66437"/>
                </a:cubicBezTo>
                <a:cubicBezTo>
                  <a:pt x="239494" y="87094"/>
                  <a:pt x="234434" y="102989"/>
                  <a:pt x="232886" y="106859"/>
                </a:cubicBezTo>
                <a:cubicBezTo>
                  <a:pt x="242411" y="117396"/>
                  <a:pt x="248245" y="125611"/>
                  <a:pt x="248245" y="141923"/>
                </a:cubicBezTo>
                <a:cubicBezTo>
                  <a:pt x="248245" y="199370"/>
                  <a:pt x="213181" y="203954"/>
                  <a:pt x="179903" y="207705"/>
                </a:cubicBezTo>
                <a:cubicBezTo>
                  <a:pt x="185380" y="212407"/>
                  <a:pt x="190024" y="221337"/>
                  <a:pt x="190024" y="235327"/>
                </a:cubicBezTo>
                <a:cubicBezTo>
                  <a:pt x="190024" y="255389"/>
                  <a:pt x="189845" y="280214"/>
                  <a:pt x="189845" y="285095"/>
                </a:cubicBezTo>
                <a:cubicBezTo>
                  <a:pt x="189845" y="288965"/>
                  <a:pt x="192584" y="293668"/>
                  <a:pt x="200144" y="292298"/>
                </a:cubicBezTo>
                <a:cubicBezTo>
                  <a:pt x="259675" y="272534"/>
                  <a:pt x="300038" y="216039"/>
                  <a:pt x="300038" y="150019"/>
                </a:cubicBezTo>
                <a:cubicBezTo>
                  <a:pt x="300038" y="67449"/>
                  <a:pt x="233065" y="4763"/>
                  <a:pt x="150495" y="4763"/>
                </a:cubicBezTo>
                <a:close/>
                <a:moveTo>
                  <a:pt x="62627" y="210086"/>
                </a:moveTo>
                <a:cubicBezTo>
                  <a:pt x="61853" y="210681"/>
                  <a:pt x="62032" y="212050"/>
                  <a:pt x="63044" y="213181"/>
                </a:cubicBezTo>
                <a:cubicBezTo>
                  <a:pt x="63996" y="214134"/>
                  <a:pt x="65365" y="214551"/>
                  <a:pt x="66139" y="213777"/>
                </a:cubicBezTo>
                <a:cubicBezTo>
                  <a:pt x="66913" y="213181"/>
                  <a:pt x="66735" y="211812"/>
                  <a:pt x="65723" y="210681"/>
                </a:cubicBezTo>
                <a:cubicBezTo>
                  <a:pt x="64770" y="209729"/>
                  <a:pt x="63401" y="209312"/>
                  <a:pt x="62627" y="210086"/>
                </a:cubicBezTo>
                <a:close/>
                <a:moveTo>
                  <a:pt x="56198" y="205264"/>
                </a:moveTo>
                <a:cubicBezTo>
                  <a:pt x="55781" y="206038"/>
                  <a:pt x="56376" y="206990"/>
                  <a:pt x="57567" y="207585"/>
                </a:cubicBezTo>
                <a:cubicBezTo>
                  <a:pt x="58519" y="208181"/>
                  <a:pt x="59710" y="208002"/>
                  <a:pt x="60127" y="207169"/>
                </a:cubicBezTo>
                <a:cubicBezTo>
                  <a:pt x="60543" y="206395"/>
                  <a:pt x="59948" y="205442"/>
                  <a:pt x="58757" y="204847"/>
                </a:cubicBezTo>
                <a:cubicBezTo>
                  <a:pt x="57567" y="204490"/>
                  <a:pt x="56614" y="204668"/>
                  <a:pt x="56198" y="205264"/>
                </a:cubicBezTo>
                <a:close/>
                <a:moveTo>
                  <a:pt x="75486" y="226457"/>
                </a:moveTo>
                <a:cubicBezTo>
                  <a:pt x="74533" y="227231"/>
                  <a:pt x="74890" y="229017"/>
                  <a:pt x="76260" y="230148"/>
                </a:cubicBezTo>
                <a:cubicBezTo>
                  <a:pt x="77629" y="231517"/>
                  <a:pt x="79355" y="231696"/>
                  <a:pt x="80129" y="230743"/>
                </a:cubicBezTo>
                <a:cubicBezTo>
                  <a:pt x="80903" y="229969"/>
                  <a:pt x="80546" y="228183"/>
                  <a:pt x="79355" y="227052"/>
                </a:cubicBezTo>
                <a:cubicBezTo>
                  <a:pt x="78045" y="225683"/>
                  <a:pt x="76260" y="225504"/>
                  <a:pt x="75486" y="226457"/>
                </a:cubicBezTo>
                <a:close/>
                <a:moveTo>
                  <a:pt x="68699" y="217706"/>
                </a:moveTo>
                <a:cubicBezTo>
                  <a:pt x="67747" y="218301"/>
                  <a:pt x="67747" y="219849"/>
                  <a:pt x="68699" y="221218"/>
                </a:cubicBezTo>
                <a:cubicBezTo>
                  <a:pt x="69652" y="222587"/>
                  <a:pt x="71259" y="223183"/>
                  <a:pt x="72033" y="222587"/>
                </a:cubicBezTo>
                <a:cubicBezTo>
                  <a:pt x="72985" y="221813"/>
                  <a:pt x="72985" y="220266"/>
                  <a:pt x="72033" y="218896"/>
                </a:cubicBezTo>
                <a:cubicBezTo>
                  <a:pt x="71199" y="217527"/>
                  <a:pt x="69652" y="216932"/>
                  <a:pt x="68699" y="217706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1" name="Text 7"/>
          <p:cNvSpPr/>
          <p:nvPr/>
        </p:nvSpPr>
        <p:spPr>
          <a:xfrm>
            <a:off x="6042061" y="4444640"/>
            <a:ext cx="5892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开源</a:t>
            </a:r>
            <a:r>
              <a:rPr lang="zh-CN" altLang="en-US" sz="16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输出</a:t>
            </a:r>
            <a:r>
              <a:rPr lang="en-US" sz="16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：</a:t>
            </a:r>
            <a:r>
              <a:rPr lang="en-US" sz="16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参加开源社区</a:t>
            </a:r>
            <a:r>
              <a:rPr lang="zh-CN" alt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1549797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软技能与业务洞察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52400" y="2108485"/>
            <a:ext cx="1188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实现技术与业务双向赋能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819437"/>
            <a:ext cx="3695700" cy="2489200"/>
          </a:xfrm>
          <a:custGeom>
            <a:avLst/>
            <a:gdLst/>
            <a:ahLst/>
            <a:cxnLst/>
            <a:rect l="l" t="t" r="r" b="b"/>
            <a:pathLst>
              <a:path w="3695700" h="2489200">
                <a:moveTo>
                  <a:pt x="101609" y="0"/>
                </a:moveTo>
                <a:lnTo>
                  <a:pt x="3594091" y="0"/>
                </a:lnTo>
                <a:cubicBezTo>
                  <a:pt x="3650208" y="0"/>
                  <a:pt x="3695700" y="45492"/>
                  <a:pt x="3695700" y="101609"/>
                </a:cubicBezTo>
                <a:lnTo>
                  <a:pt x="3695700" y="2387591"/>
                </a:lnTo>
                <a:cubicBezTo>
                  <a:pt x="3695700" y="2443708"/>
                  <a:pt x="3650208" y="2489200"/>
                  <a:pt x="3594091" y="2489200"/>
                </a:cubicBezTo>
                <a:lnTo>
                  <a:pt x="101609" y="2489200"/>
                </a:lnTo>
                <a:cubicBezTo>
                  <a:pt x="45492" y="2489200"/>
                  <a:pt x="0" y="2443708"/>
                  <a:pt x="0" y="2387591"/>
                </a:cubicBezTo>
                <a:lnTo>
                  <a:pt x="0" y="101609"/>
                </a:lnTo>
                <a:cubicBezTo>
                  <a:pt x="0" y="45492"/>
                  <a:pt x="45492" y="0"/>
                  <a:pt x="101609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842474" y="3124126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213598" y="-7144"/>
                </a:moveTo>
                <a:cubicBezTo>
                  <a:pt x="208151" y="-12680"/>
                  <a:pt x="200204" y="-14913"/>
                  <a:pt x="192703" y="-12859"/>
                </a:cubicBezTo>
                <a:cubicBezTo>
                  <a:pt x="185202" y="-10805"/>
                  <a:pt x="179397" y="-5001"/>
                  <a:pt x="177522" y="2500"/>
                </a:cubicBezTo>
                <a:lnTo>
                  <a:pt x="163860" y="56257"/>
                </a:lnTo>
                <a:cubicBezTo>
                  <a:pt x="162877" y="60186"/>
                  <a:pt x="158859" y="62508"/>
                  <a:pt x="155019" y="61347"/>
                </a:cubicBezTo>
                <a:lnTo>
                  <a:pt x="101620" y="46345"/>
                </a:lnTo>
                <a:cubicBezTo>
                  <a:pt x="94119" y="44202"/>
                  <a:pt x="86082" y="46345"/>
                  <a:pt x="80635" y="51792"/>
                </a:cubicBezTo>
                <a:cubicBezTo>
                  <a:pt x="75188" y="57239"/>
                  <a:pt x="73045" y="65276"/>
                  <a:pt x="75188" y="72777"/>
                </a:cubicBezTo>
                <a:lnTo>
                  <a:pt x="90279" y="126176"/>
                </a:lnTo>
                <a:cubicBezTo>
                  <a:pt x="91351" y="130016"/>
                  <a:pt x="89029" y="134035"/>
                  <a:pt x="85189" y="135017"/>
                </a:cubicBezTo>
                <a:lnTo>
                  <a:pt x="31343" y="148679"/>
                </a:lnTo>
                <a:cubicBezTo>
                  <a:pt x="23842" y="150555"/>
                  <a:pt x="17949" y="156448"/>
                  <a:pt x="15895" y="163949"/>
                </a:cubicBezTo>
                <a:cubicBezTo>
                  <a:pt x="13841" y="171450"/>
                  <a:pt x="16073" y="179397"/>
                  <a:pt x="21610" y="184845"/>
                </a:cubicBezTo>
                <a:lnTo>
                  <a:pt x="61347" y="223510"/>
                </a:lnTo>
                <a:cubicBezTo>
                  <a:pt x="64204" y="226278"/>
                  <a:pt x="64204" y="230922"/>
                  <a:pt x="61347" y="233779"/>
                </a:cubicBezTo>
                <a:lnTo>
                  <a:pt x="21699" y="272445"/>
                </a:lnTo>
                <a:cubicBezTo>
                  <a:pt x="16163" y="277892"/>
                  <a:pt x="13930" y="285839"/>
                  <a:pt x="15984" y="293340"/>
                </a:cubicBezTo>
                <a:cubicBezTo>
                  <a:pt x="18038" y="300841"/>
                  <a:pt x="23932" y="306645"/>
                  <a:pt x="31433" y="308610"/>
                </a:cubicBezTo>
                <a:lnTo>
                  <a:pt x="85189" y="322272"/>
                </a:lnTo>
                <a:cubicBezTo>
                  <a:pt x="89118" y="323255"/>
                  <a:pt x="91440" y="327273"/>
                  <a:pt x="90279" y="331113"/>
                </a:cubicBezTo>
                <a:lnTo>
                  <a:pt x="75188" y="384423"/>
                </a:lnTo>
                <a:cubicBezTo>
                  <a:pt x="73045" y="391924"/>
                  <a:pt x="75188" y="399961"/>
                  <a:pt x="80635" y="405408"/>
                </a:cubicBezTo>
                <a:cubicBezTo>
                  <a:pt x="86082" y="410855"/>
                  <a:pt x="94119" y="412998"/>
                  <a:pt x="101620" y="410855"/>
                </a:cubicBezTo>
                <a:lnTo>
                  <a:pt x="155019" y="395764"/>
                </a:lnTo>
                <a:cubicBezTo>
                  <a:pt x="158859" y="394692"/>
                  <a:pt x="162877" y="397014"/>
                  <a:pt x="163860" y="400854"/>
                </a:cubicBezTo>
                <a:lnTo>
                  <a:pt x="177522" y="454610"/>
                </a:lnTo>
                <a:cubicBezTo>
                  <a:pt x="179397" y="462111"/>
                  <a:pt x="185291" y="468005"/>
                  <a:pt x="192792" y="470059"/>
                </a:cubicBezTo>
                <a:cubicBezTo>
                  <a:pt x="200293" y="472113"/>
                  <a:pt x="208240" y="469880"/>
                  <a:pt x="213687" y="464344"/>
                </a:cubicBezTo>
                <a:lnTo>
                  <a:pt x="252353" y="424607"/>
                </a:lnTo>
                <a:cubicBezTo>
                  <a:pt x="255121" y="421749"/>
                  <a:pt x="259765" y="421749"/>
                  <a:pt x="262622" y="424607"/>
                </a:cubicBezTo>
                <a:lnTo>
                  <a:pt x="301198" y="464344"/>
                </a:lnTo>
                <a:cubicBezTo>
                  <a:pt x="306645" y="469880"/>
                  <a:pt x="314593" y="472113"/>
                  <a:pt x="322094" y="470059"/>
                </a:cubicBezTo>
                <a:cubicBezTo>
                  <a:pt x="329595" y="468005"/>
                  <a:pt x="335399" y="462111"/>
                  <a:pt x="337364" y="454610"/>
                </a:cubicBezTo>
                <a:lnTo>
                  <a:pt x="351026" y="400943"/>
                </a:lnTo>
                <a:cubicBezTo>
                  <a:pt x="352008" y="397014"/>
                  <a:pt x="356027" y="394692"/>
                  <a:pt x="359866" y="395853"/>
                </a:cubicBezTo>
                <a:lnTo>
                  <a:pt x="413266" y="410944"/>
                </a:lnTo>
                <a:cubicBezTo>
                  <a:pt x="420767" y="413087"/>
                  <a:pt x="428804" y="410944"/>
                  <a:pt x="434251" y="405497"/>
                </a:cubicBezTo>
                <a:cubicBezTo>
                  <a:pt x="439698" y="400050"/>
                  <a:pt x="441841" y="392013"/>
                  <a:pt x="439698" y="384512"/>
                </a:cubicBezTo>
                <a:lnTo>
                  <a:pt x="424607" y="331113"/>
                </a:lnTo>
                <a:cubicBezTo>
                  <a:pt x="423535" y="327273"/>
                  <a:pt x="425857" y="323255"/>
                  <a:pt x="429697" y="322272"/>
                </a:cubicBezTo>
                <a:lnTo>
                  <a:pt x="483453" y="308610"/>
                </a:lnTo>
                <a:cubicBezTo>
                  <a:pt x="490954" y="306735"/>
                  <a:pt x="496848" y="300841"/>
                  <a:pt x="498902" y="293340"/>
                </a:cubicBezTo>
                <a:cubicBezTo>
                  <a:pt x="500955" y="285839"/>
                  <a:pt x="498723" y="277803"/>
                  <a:pt x="493187" y="272445"/>
                </a:cubicBezTo>
                <a:lnTo>
                  <a:pt x="453450" y="233779"/>
                </a:lnTo>
                <a:cubicBezTo>
                  <a:pt x="450592" y="231011"/>
                  <a:pt x="450592" y="226368"/>
                  <a:pt x="453450" y="223510"/>
                </a:cubicBezTo>
                <a:lnTo>
                  <a:pt x="493187" y="184845"/>
                </a:lnTo>
                <a:cubicBezTo>
                  <a:pt x="498723" y="179397"/>
                  <a:pt x="500955" y="171450"/>
                  <a:pt x="498902" y="163949"/>
                </a:cubicBezTo>
                <a:cubicBezTo>
                  <a:pt x="496848" y="156448"/>
                  <a:pt x="490954" y="150644"/>
                  <a:pt x="483453" y="148679"/>
                </a:cubicBezTo>
                <a:lnTo>
                  <a:pt x="429697" y="135017"/>
                </a:lnTo>
                <a:cubicBezTo>
                  <a:pt x="425768" y="134035"/>
                  <a:pt x="423446" y="130016"/>
                  <a:pt x="424607" y="126176"/>
                </a:cubicBezTo>
                <a:lnTo>
                  <a:pt x="439698" y="72777"/>
                </a:lnTo>
                <a:cubicBezTo>
                  <a:pt x="441841" y="65276"/>
                  <a:pt x="439698" y="57239"/>
                  <a:pt x="434251" y="51792"/>
                </a:cubicBezTo>
                <a:cubicBezTo>
                  <a:pt x="428804" y="46345"/>
                  <a:pt x="420767" y="44202"/>
                  <a:pt x="413266" y="46345"/>
                </a:cubicBezTo>
                <a:lnTo>
                  <a:pt x="359866" y="61436"/>
                </a:lnTo>
                <a:cubicBezTo>
                  <a:pt x="356027" y="62508"/>
                  <a:pt x="352008" y="60186"/>
                  <a:pt x="351026" y="56346"/>
                </a:cubicBezTo>
                <a:lnTo>
                  <a:pt x="337364" y="2500"/>
                </a:lnTo>
                <a:cubicBezTo>
                  <a:pt x="335488" y="-5001"/>
                  <a:pt x="329595" y="-10894"/>
                  <a:pt x="322094" y="-12948"/>
                </a:cubicBezTo>
                <a:cubicBezTo>
                  <a:pt x="314593" y="-15002"/>
                  <a:pt x="306645" y="-12769"/>
                  <a:pt x="301198" y="-7233"/>
                </a:cubicBezTo>
                <a:lnTo>
                  <a:pt x="262533" y="32593"/>
                </a:lnTo>
                <a:cubicBezTo>
                  <a:pt x="259765" y="35451"/>
                  <a:pt x="255121" y="35451"/>
                  <a:pt x="252264" y="32593"/>
                </a:cubicBezTo>
                <a:lnTo>
                  <a:pt x="213598" y="-7144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7" name="Text 4"/>
          <p:cNvSpPr/>
          <p:nvPr/>
        </p:nvSpPr>
        <p:spPr>
          <a:xfrm>
            <a:off x="1528221" y="3784383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项目管理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58692" y="4241329"/>
            <a:ext cx="30861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报名PMP培训并通过认证，提升项目拆解与风险管理能力。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170" y="2819437"/>
            <a:ext cx="3695700" cy="2489200"/>
          </a:xfrm>
          <a:custGeom>
            <a:avLst/>
            <a:gdLst/>
            <a:ahLst/>
            <a:cxnLst/>
            <a:rect l="l" t="t" r="r" b="b"/>
            <a:pathLst>
              <a:path w="3695700" h="2489200">
                <a:moveTo>
                  <a:pt x="101609" y="0"/>
                </a:moveTo>
                <a:lnTo>
                  <a:pt x="3594091" y="0"/>
                </a:lnTo>
                <a:cubicBezTo>
                  <a:pt x="3650208" y="0"/>
                  <a:pt x="3695700" y="45492"/>
                  <a:pt x="3695700" y="101609"/>
                </a:cubicBezTo>
                <a:lnTo>
                  <a:pt x="3695700" y="2387591"/>
                </a:lnTo>
                <a:cubicBezTo>
                  <a:pt x="3695700" y="2443708"/>
                  <a:pt x="3650208" y="2489200"/>
                  <a:pt x="3594091" y="2489200"/>
                </a:cubicBezTo>
                <a:lnTo>
                  <a:pt x="101609" y="2489200"/>
                </a:lnTo>
                <a:cubicBezTo>
                  <a:pt x="45492" y="2489200"/>
                  <a:pt x="0" y="2443708"/>
                  <a:pt x="0" y="2387591"/>
                </a:cubicBezTo>
                <a:lnTo>
                  <a:pt x="0" y="101609"/>
                </a:lnTo>
                <a:cubicBezTo>
                  <a:pt x="0" y="45492"/>
                  <a:pt x="45492" y="0"/>
                  <a:pt x="101609" y="0"/>
                </a:cubicBezTo>
                <a:close/>
              </a:path>
            </a:pathLst>
          </a:custGeom>
          <a:solidFill>
            <a:srgbClr val="4A90E2"/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Shape 7"/>
          <p:cNvSpPr/>
          <p:nvPr/>
        </p:nvSpPr>
        <p:spPr>
          <a:xfrm>
            <a:off x="5810069" y="3124126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285750" y="14288"/>
                </a:moveTo>
                <a:cubicBezTo>
                  <a:pt x="337006" y="14288"/>
                  <a:pt x="378619" y="55901"/>
                  <a:pt x="378619" y="107156"/>
                </a:cubicBezTo>
                <a:cubicBezTo>
                  <a:pt x="378619" y="158412"/>
                  <a:pt x="337006" y="200025"/>
                  <a:pt x="285750" y="200025"/>
                </a:cubicBezTo>
                <a:cubicBezTo>
                  <a:pt x="234494" y="200025"/>
                  <a:pt x="192881" y="158412"/>
                  <a:pt x="192881" y="107156"/>
                </a:cubicBezTo>
                <a:cubicBezTo>
                  <a:pt x="192881" y="55901"/>
                  <a:pt x="234494" y="14288"/>
                  <a:pt x="285750" y="14288"/>
                </a:cubicBezTo>
                <a:close/>
                <a:moveTo>
                  <a:pt x="85725" y="78581"/>
                </a:moveTo>
                <a:cubicBezTo>
                  <a:pt x="121210" y="78581"/>
                  <a:pt x="150019" y="107390"/>
                  <a:pt x="150019" y="142875"/>
                </a:cubicBezTo>
                <a:cubicBezTo>
                  <a:pt x="150019" y="178360"/>
                  <a:pt x="121210" y="207169"/>
                  <a:pt x="85725" y="207169"/>
                </a:cubicBezTo>
                <a:cubicBezTo>
                  <a:pt x="50240" y="207169"/>
                  <a:pt x="21431" y="178360"/>
                  <a:pt x="21431" y="142875"/>
                </a:cubicBezTo>
                <a:cubicBezTo>
                  <a:pt x="21431" y="107390"/>
                  <a:pt x="50240" y="78581"/>
                  <a:pt x="85725" y="78581"/>
                </a:cubicBezTo>
                <a:close/>
                <a:moveTo>
                  <a:pt x="0" y="371475"/>
                </a:moveTo>
                <a:cubicBezTo>
                  <a:pt x="0" y="308342"/>
                  <a:pt x="51167" y="257175"/>
                  <a:pt x="114300" y="257175"/>
                </a:cubicBezTo>
                <a:cubicBezTo>
                  <a:pt x="125730" y="257175"/>
                  <a:pt x="136803" y="258872"/>
                  <a:pt x="147251" y="261997"/>
                </a:cubicBezTo>
                <a:cubicBezTo>
                  <a:pt x="117872" y="294858"/>
                  <a:pt x="100013" y="338257"/>
                  <a:pt x="100013" y="385763"/>
                </a:cubicBezTo>
                <a:lnTo>
                  <a:pt x="100013" y="400050"/>
                </a:lnTo>
                <a:cubicBezTo>
                  <a:pt x="100013" y="410230"/>
                  <a:pt x="102156" y="419874"/>
                  <a:pt x="105995" y="428625"/>
                </a:cubicBezTo>
                <a:lnTo>
                  <a:pt x="28575" y="428625"/>
                </a:lnTo>
                <a:cubicBezTo>
                  <a:pt x="12769" y="428625"/>
                  <a:pt x="0" y="415856"/>
                  <a:pt x="0" y="400050"/>
                </a:cubicBezTo>
                <a:lnTo>
                  <a:pt x="0" y="371475"/>
                </a:lnTo>
                <a:close/>
                <a:moveTo>
                  <a:pt x="465505" y="428625"/>
                </a:moveTo>
                <a:cubicBezTo>
                  <a:pt x="469344" y="419874"/>
                  <a:pt x="471488" y="410230"/>
                  <a:pt x="471488" y="400050"/>
                </a:cubicBezTo>
                <a:lnTo>
                  <a:pt x="471488" y="385763"/>
                </a:lnTo>
                <a:cubicBezTo>
                  <a:pt x="471488" y="338257"/>
                  <a:pt x="453628" y="294858"/>
                  <a:pt x="424249" y="261997"/>
                </a:cubicBezTo>
                <a:cubicBezTo>
                  <a:pt x="434697" y="258872"/>
                  <a:pt x="445770" y="257175"/>
                  <a:pt x="457200" y="257175"/>
                </a:cubicBezTo>
                <a:cubicBezTo>
                  <a:pt x="520333" y="257175"/>
                  <a:pt x="571500" y="308342"/>
                  <a:pt x="571500" y="371475"/>
                </a:cubicBezTo>
                <a:lnTo>
                  <a:pt x="571500" y="400050"/>
                </a:lnTo>
                <a:cubicBezTo>
                  <a:pt x="571500" y="415856"/>
                  <a:pt x="558731" y="428625"/>
                  <a:pt x="542925" y="428625"/>
                </a:cubicBezTo>
                <a:lnTo>
                  <a:pt x="465505" y="428625"/>
                </a:lnTo>
                <a:close/>
                <a:moveTo>
                  <a:pt x="421481" y="142875"/>
                </a:moveTo>
                <a:cubicBezTo>
                  <a:pt x="421481" y="107390"/>
                  <a:pt x="450290" y="78581"/>
                  <a:pt x="485775" y="78581"/>
                </a:cubicBezTo>
                <a:cubicBezTo>
                  <a:pt x="521260" y="78581"/>
                  <a:pt x="550069" y="107390"/>
                  <a:pt x="550069" y="142875"/>
                </a:cubicBezTo>
                <a:cubicBezTo>
                  <a:pt x="550069" y="178360"/>
                  <a:pt x="521260" y="207169"/>
                  <a:pt x="485775" y="207169"/>
                </a:cubicBezTo>
                <a:cubicBezTo>
                  <a:pt x="450290" y="207169"/>
                  <a:pt x="421481" y="178360"/>
                  <a:pt x="421481" y="142875"/>
                </a:cubicBezTo>
                <a:close/>
                <a:moveTo>
                  <a:pt x="142875" y="385763"/>
                </a:moveTo>
                <a:cubicBezTo>
                  <a:pt x="142875" y="306824"/>
                  <a:pt x="206812" y="242888"/>
                  <a:pt x="285750" y="242888"/>
                </a:cubicBezTo>
                <a:cubicBezTo>
                  <a:pt x="364688" y="242888"/>
                  <a:pt x="428625" y="306824"/>
                  <a:pt x="428625" y="385763"/>
                </a:cubicBezTo>
                <a:lnTo>
                  <a:pt x="428625" y="400050"/>
                </a:lnTo>
                <a:cubicBezTo>
                  <a:pt x="428625" y="415856"/>
                  <a:pt x="415856" y="428625"/>
                  <a:pt x="400050" y="428625"/>
                </a:cubicBezTo>
                <a:lnTo>
                  <a:pt x="171450" y="428625"/>
                </a:lnTo>
                <a:cubicBezTo>
                  <a:pt x="155644" y="428625"/>
                  <a:pt x="142875" y="415856"/>
                  <a:pt x="142875" y="400050"/>
                </a:cubicBezTo>
                <a:lnTo>
                  <a:pt x="142875" y="38576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5524391" y="3784383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业务洞察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554862" y="4241329"/>
            <a:ext cx="30861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600" dirty="0"/>
              <a:t>洞察前言 </a:t>
            </a:r>
            <a:r>
              <a:rPr lang="en-US" altLang="zh-CN" sz="1600" dirty="0"/>
              <a:t>AI </a:t>
            </a:r>
            <a:r>
              <a:rPr lang="zh-CN" altLang="en-US" sz="1600" dirty="0"/>
              <a:t>相关项目和 智能体开发任务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246341" y="2819437"/>
            <a:ext cx="3695700" cy="2489200"/>
          </a:xfrm>
          <a:custGeom>
            <a:avLst/>
            <a:gdLst/>
            <a:ahLst/>
            <a:cxnLst/>
            <a:rect l="l" t="t" r="r" b="b"/>
            <a:pathLst>
              <a:path w="3695700" h="2489200">
                <a:moveTo>
                  <a:pt x="101609" y="0"/>
                </a:moveTo>
                <a:lnTo>
                  <a:pt x="3594091" y="0"/>
                </a:lnTo>
                <a:cubicBezTo>
                  <a:pt x="3650208" y="0"/>
                  <a:pt x="3695700" y="45492"/>
                  <a:pt x="3695700" y="101609"/>
                </a:cubicBezTo>
                <a:lnTo>
                  <a:pt x="3695700" y="2387591"/>
                </a:lnTo>
                <a:cubicBezTo>
                  <a:pt x="3695700" y="2443708"/>
                  <a:pt x="3650208" y="2489200"/>
                  <a:pt x="3594091" y="2489200"/>
                </a:cubicBezTo>
                <a:lnTo>
                  <a:pt x="101609" y="2489200"/>
                </a:lnTo>
                <a:cubicBezTo>
                  <a:pt x="45492" y="2489200"/>
                  <a:pt x="0" y="2443708"/>
                  <a:pt x="0" y="2387591"/>
                </a:cubicBezTo>
                <a:lnTo>
                  <a:pt x="0" y="101609"/>
                </a:lnTo>
                <a:cubicBezTo>
                  <a:pt x="0" y="45492"/>
                  <a:pt x="45492" y="0"/>
                  <a:pt x="101609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9920539" y="3124126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85725" y="85725"/>
                </a:moveTo>
                <a:cubicBezTo>
                  <a:pt x="85725" y="38398"/>
                  <a:pt x="124123" y="0"/>
                  <a:pt x="171450" y="0"/>
                </a:cubicBezTo>
                <a:cubicBezTo>
                  <a:pt x="216366" y="0"/>
                  <a:pt x="253246" y="34558"/>
                  <a:pt x="256907" y="78581"/>
                </a:cubicBezTo>
                <a:lnTo>
                  <a:pt x="207169" y="78581"/>
                </a:lnTo>
                <a:cubicBezTo>
                  <a:pt x="195292" y="78581"/>
                  <a:pt x="185738" y="88136"/>
                  <a:pt x="185738" y="100013"/>
                </a:cubicBezTo>
                <a:cubicBezTo>
                  <a:pt x="185738" y="111889"/>
                  <a:pt x="195292" y="121444"/>
                  <a:pt x="207169" y="121444"/>
                </a:cubicBezTo>
                <a:lnTo>
                  <a:pt x="257175" y="121444"/>
                </a:lnTo>
                <a:lnTo>
                  <a:pt x="257175" y="164306"/>
                </a:lnTo>
                <a:lnTo>
                  <a:pt x="207169" y="164306"/>
                </a:lnTo>
                <a:cubicBezTo>
                  <a:pt x="195292" y="164306"/>
                  <a:pt x="185738" y="173861"/>
                  <a:pt x="185738" y="185738"/>
                </a:cubicBezTo>
                <a:cubicBezTo>
                  <a:pt x="185738" y="197614"/>
                  <a:pt x="195292" y="207169"/>
                  <a:pt x="207169" y="207169"/>
                </a:cubicBezTo>
                <a:lnTo>
                  <a:pt x="256907" y="207169"/>
                </a:lnTo>
                <a:cubicBezTo>
                  <a:pt x="253246" y="251192"/>
                  <a:pt x="216456" y="285750"/>
                  <a:pt x="171450" y="285750"/>
                </a:cubicBezTo>
                <a:cubicBezTo>
                  <a:pt x="124123" y="285750"/>
                  <a:pt x="85725" y="247352"/>
                  <a:pt x="85725" y="200025"/>
                </a:cubicBezTo>
                <a:lnTo>
                  <a:pt x="85725" y="85725"/>
                </a:lnTo>
                <a:close/>
                <a:moveTo>
                  <a:pt x="21431" y="142875"/>
                </a:moveTo>
                <a:cubicBezTo>
                  <a:pt x="33308" y="142875"/>
                  <a:pt x="42863" y="152430"/>
                  <a:pt x="42863" y="164306"/>
                </a:cubicBezTo>
                <a:lnTo>
                  <a:pt x="42863" y="200025"/>
                </a:lnTo>
                <a:cubicBezTo>
                  <a:pt x="42863" y="271016"/>
                  <a:pt x="100459" y="328613"/>
                  <a:pt x="171450" y="328613"/>
                </a:cubicBezTo>
                <a:cubicBezTo>
                  <a:pt x="242441" y="328613"/>
                  <a:pt x="300038" y="271016"/>
                  <a:pt x="300038" y="200025"/>
                </a:cubicBezTo>
                <a:lnTo>
                  <a:pt x="300038" y="164306"/>
                </a:lnTo>
                <a:cubicBezTo>
                  <a:pt x="300038" y="152430"/>
                  <a:pt x="309592" y="142875"/>
                  <a:pt x="321469" y="142875"/>
                </a:cubicBezTo>
                <a:cubicBezTo>
                  <a:pt x="333345" y="142875"/>
                  <a:pt x="342900" y="152430"/>
                  <a:pt x="342900" y="164306"/>
                </a:cubicBezTo>
                <a:lnTo>
                  <a:pt x="342900" y="200025"/>
                </a:lnTo>
                <a:cubicBezTo>
                  <a:pt x="342900" y="287447"/>
                  <a:pt x="277445" y="359599"/>
                  <a:pt x="192881" y="370136"/>
                </a:cubicBezTo>
                <a:lnTo>
                  <a:pt x="192881" y="414338"/>
                </a:lnTo>
                <a:lnTo>
                  <a:pt x="235744" y="414338"/>
                </a:lnTo>
                <a:cubicBezTo>
                  <a:pt x="247620" y="414338"/>
                  <a:pt x="257175" y="423892"/>
                  <a:pt x="257175" y="435769"/>
                </a:cubicBezTo>
                <a:cubicBezTo>
                  <a:pt x="257175" y="447645"/>
                  <a:pt x="247620" y="457200"/>
                  <a:pt x="235744" y="457200"/>
                </a:cubicBezTo>
                <a:lnTo>
                  <a:pt x="107156" y="457200"/>
                </a:lnTo>
                <a:cubicBezTo>
                  <a:pt x="95280" y="457200"/>
                  <a:pt x="85725" y="447645"/>
                  <a:pt x="85725" y="435769"/>
                </a:cubicBezTo>
                <a:cubicBezTo>
                  <a:pt x="85725" y="423892"/>
                  <a:pt x="95280" y="414338"/>
                  <a:pt x="107156" y="414338"/>
                </a:cubicBezTo>
                <a:lnTo>
                  <a:pt x="150019" y="414338"/>
                </a:lnTo>
                <a:lnTo>
                  <a:pt x="150019" y="370136"/>
                </a:lnTo>
                <a:cubicBezTo>
                  <a:pt x="65455" y="359599"/>
                  <a:pt x="0" y="287447"/>
                  <a:pt x="0" y="200025"/>
                </a:cubicBezTo>
                <a:lnTo>
                  <a:pt x="0" y="164306"/>
                </a:lnTo>
                <a:cubicBezTo>
                  <a:pt x="0" y="152430"/>
                  <a:pt x="9555" y="142875"/>
                  <a:pt x="21431" y="142875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5" name="Text 12"/>
          <p:cNvSpPr/>
          <p:nvPr/>
        </p:nvSpPr>
        <p:spPr>
          <a:xfrm>
            <a:off x="9406189" y="3784383"/>
            <a:ext cx="1371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技术影响力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551032" y="4241329"/>
            <a:ext cx="30861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夯实技术基础，对于技术多通过文字分享，扩大技术影响力。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23-d2tarqtnfo2stf9djkm0.jpg"/>
          <p:cNvPicPr>
            <a:picLocks noChangeAspect="1"/>
          </p:cNvPicPr>
          <p:nvPr/>
        </p:nvPicPr>
        <p:blipFill>
          <a:blip r:embed="rId3"/>
          <a:srcRect t="104" b="104"/>
          <a:stretch/>
        </p:blipFill>
        <p:spPr>
          <a:xfrm flipH="1"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7380" y="2440940"/>
            <a:ext cx="7527290" cy="180467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627380" y="2440940"/>
            <a:ext cx="7527290" cy="1804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941909" y="845595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41909" y="84559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41909" y="942569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41909" y="94256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941909" y="1039543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41909" y="1039543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527665" y="365125"/>
            <a:ext cx="262890" cy="117030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856615" y="5796915"/>
            <a:ext cx="363283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856615" y="5796915"/>
            <a:ext cx="363283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en-US" sz="1600" dirty="0" err="1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唐翰墨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6933565" y="581977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汇报日期：2025/11/10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2513887" y="5982681"/>
            <a:ext cx="6486525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6" name="Shape 12"/>
          <p:cNvSpPr/>
          <p:nvPr/>
        </p:nvSpPr>
        <p:spPr>
          <a:xfrm>
            <a:off x="732155" y="3269615"/>
            <a:ext cx="589280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732155" y="3269615"/>
            <a:ext cx="589280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732155" y="2532380"/>
            <a:ext cx="6677660" cy="70929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732155" y="2532380"/>
            <a:ext cx="6677660" cy="7092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3200" dirty="0">
                <a:solidFill>
                  <a:srgbClr val="4B62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 FOR READING！</a:t>
            </a:r>
            <a:endParaRPr lang="en-US" sz="1600" dirty="0"/>
          </a:p>
        </p:txBody>
      </p:sp>
      <p:pic>
        <p:nvPicPr>
          <p:cNvPr id="20" name="Image 2" descr="https://kimi-img.moonshot.cn/pub/slides/slides_tmpl/image/25-09-05-17:31:23-d2tarqtnfo2stf9djkm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5805" y="1319530"/>
            <a:ext cx="3823335" cy="422783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0:59-d2tarktnfo2stf9djjt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0:59-d2tarktnfo2stf9djjtg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 flipH="1">
            <a:off x="4570730" y="2648585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6" name="Shape 1"/>
          <p:cNvSpPr/>
          <p:nvPr/>
        </p:nvSpPr>
        <p:spPr>
          <a:xfrm flipH="1">
            <a:off x="4570730" y="3401060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7" name="Shape 2"/>
          <p:cNvSpPr/>
          <p:nvPr/>
        </p:nvSpPr>
        <p:spPr>
          <a:xfrm flipH="1">
            <a:off x="4570730" y="4176395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8" name="Shape 3"/>
          <p:cNvSpPr/>
          <p:nvPr/>
        </p:nvSpPr>
        <p:spPr>
          <a:xfrm flipH="1">
            <a:off x="4570730" y="4919980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sp>
        <p:nvSpPr>
          <p:cNvPr id="9" name="Shape 4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5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6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7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8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10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11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2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3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4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5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6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2" name="Shape 17"/>
          <p:cNvSpPr/>
          <p:nvPr/>
        </p:nvSpPr>
        <p:spPr>
          <a:xfrm>
            <a:off x="844550" y="1925955"/>
            <a:ext cx="1408430" cy="8001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3" name="Text 18"/>
          <p:cNvSpPr/>
          <p:nvPr/>
        </p:nvSpPr>
        <p:spPr>
          <a:xfrm>
            <a:off x="844550" y="1925955"/>
            <a:ext cx="1408430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b"/>
          <a:lstStyle/>
          <a:p>
            <a:pPr>
              <a:lnSpc>
                <a:spcPct val="130000"/>
              </a:lnSpc>
            </a:pPr>
            <a:r>
              <a:rPr lang="en-US" sz="4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24" name="Text 19"/>
          <p:cNvSpPr/>
          <p:nvPr/>
        </p:nvSpPr>
        <p:spPr>
          <a:xfrm>
            <a:off x="844550" y="2692400"/>
            <a:ext cx="2663190" cy="43053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25" name="Shape 20"/>
          <p:cNvSpPr/>
          <p:nvPr/>
        </p:nvSpPr>
        <p:spPr>
          <a:xfrm>
            <a:off x="924560" y="2670810"/>
            <a:ext cx="1664970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26" name="Shape 21"/>
          <p:cNvSpPr/>
          <p:nvPr/>
        </p:nvSpPr>
        <p:spPr>
          <a:xfrm flipH="1">
            <a:off x="4570730" y="1833880"/>
            <a:ext cx="127000" cy="342900"/>
          </a:xfrm>
          <a:prstGeom prst="line">
            <a:avLst/>
          </a:prstGeom>
          <a:noFill/>
          <a:ln w="28575">
            <a:solidFill>
              <a:srgbClr val="4B62E1"/>
            </a:solidFill>
            <a:prstDash val="solid"/>
            <a:headEnd type="none"/>
            <a:tailEnd type="none"/>
          </a:ln>
        </p:spPr>
      </p:sp>
      <p:pic>
        <p:nvPicPr>
          <p:cNvPr id="27" name="Image 3" descr="https://kimi-img.moonshot.cn/pub/slides/slides_tmpl/image/25-09-05-17:30:59-d2tarktnfo2stf9djjt0.png"/>
          <p:cNvPicPr>
            <a:picLocks noChangeAspect="1"/>
          </p:cNvPicPr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2209165" y="4778375"/>
            <a:ext cx="892175" cy="938530"/>
          </a:xfrm>
          <a:prstGeom prst="rect">
            <a:avLst/>
          </a:prstGeom>
        </p:spPr>
      </p:pic>
      <p:sp>
        <p:nvSpPr>
          <p:cNvPr id="28" name="Shape 22"/>
          <p:cNvSpPr/>
          <p:nvPr/>
        </p:nvSpPr>
        <p:spPr>
          <a:xfrm>
            <a:off x="2009140" y="5405120"/>
            <a:ext cx="1294130" cy="932180"/>
          </a:xfrm>
          <a:prstGeom prst="trapezoid">
            <a:avLst>
              <a:gd name="adj" fmla="val 26039"/>
            </a:avLst>
          </a:prstGeom>
          <a:gradFill flip="none" rotWithShape="1">
            <a:gsLst>
              <a:gs pos="0">
                <a:srgbClr val="577FD2">
                  <a:alpha val="21000"/>
                </a:srgbClr>
              </a:gs>
              <a:gs pos="27000">
                <a:srgbClr val="577FD2">
                  <a:alpha val="21000"/>
                </a:srgbClr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29" name="Text 23"/>
          <p:cNvSpPr/>
          <p:nvPr/>
        </p:nvSpPr>
        <p:spPr>
          <a:xfrm>
            <a:off x="2009140" y="5405120"/>
            <a:ext cx="1294130" cy="9321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30" name="Image 4" descr="https://kimi-img.moonshot.cn/pub/slides/slides_tmpl/image/25-09-05-17:30:59-d2tarktnfo2stf9djju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960000">
            <a:off x="9978390" y="1252855"/>
            <a:ext cx="1807845" cy="1654175"/>
          </a:xfrm>
          <a:prstGeom prst="rect">
            <a:avLst/>
          </a:prstGeom>
        </p:spPr>
      </p:pic>
      <p:sp>
        <p:nvSpPr>
          <p:cNvPr id="31" name="Text 24"/>
          <p:cNvSpPr/>
          <p:nvPr/>
        </p:nvSpPr>
        <p:spPr>
          <a:xfrm>
            <a:off x="4815840" y="1640840"/>
            <a:ext cx="1043305" cy="802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4B62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01.</a:t>
            </a:r>
            <a:endParaRPr lang="en-US" sz="1600" dirty="0"/>
          </a:p>
        </p:txBody>
      </p:sp>
      <p:sp>
        <p:nvSpPr>
          <p:cNvPr id="32" name="Text 25"/>
          <p:cNvSpPr/>
          <p:nvPr/>
        </p:nvSpPr>
        <p:spPr>
          <a:xfrm>
            <a:off x="5711190" y="1849120"/>
            <a:ext cx="6267450" cy="30734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公司融入与岗位认知</a:t>
            </a: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4815840" y="2400935"/>
            <a:ext cx="1043305" cy="802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4B62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02.</a:t>
            </a:r>
            <a:endParaRPr lang="en-US" sz="1600" dirty="0"/>
          </a:p>
        </p:txBody>
      </p:sp>
      <p:sp>
        <p:nvSpPr>
          <p:cNvPr id="34" name="Text 27"/>
          <p:cNvSpPr/>
          <p:nvPr/>
        </p:nvSpPr>
        <p:spPr>
          <a:xfrm>
            <a:off x="5711190" y="2663825"/>
            <a:ext cx="6268085" cy="30734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核心业绩与数据成果</a:t>
            </a:r>
            <a:endParaRPr lang="en-US" sz="1600" dirty="0"/>
          </a:p>
        </p:txBody>
      </p:sp>
      <p:sp>
        <p:nvSpPr>
          <p:cNvPr id="35" name="Text 28"/>
          <p:cNvSpPr/>
          <p:nvPr/>
        </p:nvSpPr>
        <p:spPr>
          <a:xfrm>
            <a:off x="4815840" y="3207385"/>
            <a:ext cx="1043305" cy="802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4B62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03.</a:t>
            </a:r>
            <a:endParaRPr lang="en-US" sz="1600" dirty="0"/>
          </a:p>
        </p:txBody>
      </p:sp>
      <p:sp>
        <p:nvSpPr>
          <p:cNvPr id="36" name="Text 29"/>
          <p:cNvSpPr/>
          <p:nvPr/>
        </p:nvSpPr>
        <p:spPr>
          <a:xfrm>
            <a:off x="5711190" y="3433445"/>
            <a:ext cx="6266815" cy="30734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问题复盘与改进策略</a:t>
            </a:r>
            <a:endParaRPr lang="en-US" sz="1600" dirty="0"/>
          </a:p>
        </p:txBody>
      </p:sp>
      <p:sp>
        <p:nvSpPr>
          <p:cNvPr id="37" name="Text 30"/>
          <p:cNvSpPr/>
          <p:nvPr/>
        </p:nvSpPr>
        <p:spPr>
          <a:xfrm>
            <a:off x="4815840" y="4014470"/>
            <a:ext cx="1043305" cy="802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4B62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04.</a:t>
            </a:r>
            <a:endParaRPr lang="en-US" sz="1600" dirty="0"/>
          </a:p>
        </p:txBody>
      </p:sp>
      <p:sp>
        <p:nvSpPr>
          <p:cNvPr id="38" name="Text 31"/>
          <p:cNvSpPr/>
          <p:nvPr/>
        </p:nvSpPr>
        <p:spPr>
          <a:xfrm>
            <a:off x="5711190" y="4214495"/>
            <a:ext cx="6266815" cy="30734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人才标准自我对标</a:t>
            </a:r>
            <a:endParaRPr lang="en-US" sz="1600" dirty="0"/>
          </a:p>
        </p:txBody>
      </p:sp>
      <p:sp>
        <p:nvSpPr>
          <p:cNvPr id="39" name="Text 32"/>
          <p:cNvSpPr/>
          <p:nvPr/>
        </p:nvSpPr>
        <p:spPr>
          <a:xfrm>
            <a:off x="4815840" y="4791710"/>
            <a:ext cx="1043305" cy="802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4000" dirty="0">
                <a:solidFill>
                  <a:srgbClr val="4B62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05.</a:t>
            </a:r>
            <a:endParaRPr lang="en-US" sz="1600" dirty="0"/>
          </a:p>
        </p:txBody>
      </p:sp>
      <p:sp>
        <p:nvSpPr>
          <p:cNvPr id="40" name="Text 33"/>
          <p:cNvSpPr/>
          <p:nvPr/>
        </p:nvSpPr>
        <p:spPr>
          <a:xfrm>
            <a:off x="5711190" y="4968875"/>
            <a:ext cx="6266815" cy="307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未来工作规划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公司融入与岗位认知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128" y="1753105"/>
            <a:ext cx="11938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试用期融入与岗位认知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57128" y="2362489"/>
            <a:ext cx="11709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快速融入团队</a:t>
            </a:r>
            <a:r>
              <a:rPr lang="en-US" sz="18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</a:t>
            </a:r>
            <a:r>
              <a:rPr lang="zh-CN" altLang="en-US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配合团队的每一个岗位进行沟通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57128" y="3149312"/>
            <a:ext cx="3556000" cy="1981200"/>
          </a:xfrm>
          <a:custGeom>
            <a:avLst/>
            <a:gdLst/>
            <a:ahLst/>
            <a:cxnLst/>
            <a:rect l="l" t="t" r="r" b="b"/>
            <a:pathLst>
              <a:path w="3556000" h="1981200">
                <a:moveTo>
                  <a:pt x="101596" y="0"/>
                </a:moveTo>
                <a:lnTo>
                  <a:pt x="3454404" y="0"/>
                </a:lnTo>
                <a:cubicBezTo>
                  <a:pt x="3510514" y="0"/>
                  <a:pt x="3556000" y="45486"/>
                  <a:pt x="3556000" y="101596"/>
                </a:cubicBezTo>
                <a:lnTo>
                  <a:pt x="3556000" y="1879604"/>
                </a:lnTo>
                <a:cubicBezTo>
                  <a:pt x="3556000" y="1935714"/>
                  <a:pt x="3510514" y="1981200"/>
                  <a:pt x="34544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949378" y="3327256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285750" y="14288"/>
                </a:moveTo>
                <a:cubicBezTo>
                  <a:pt x="337006" y="14288"/>
                  <a:pt x="378619" y="55901"/>
                  <a:pt x="378619" y="107156"/>
                </a:cubicBezTo>
                <a:cubicBezTo>
                  <a:pt x="378619" y="158412"/>
                  <a:pt x="337006" y="200025"/>
                  <a:pt x="285750" y="200025"/>
                </a:cubicBezTo>
                <a:cubicBezTo>
                  <a:pt x="234494" y="200025"/>
                  <a:pt x="192881" y="158412"/>
                  <a:pt x="192881" y="107156"/>
                </a:cubicBezTo>
                <a:cubicBezTo>
                  <a:pt x="192881" y="55901"/>
                  <a:pt x="234494" y="14288"/>
                  <a:pt x="285750" y="14288"/>
                </a:cubicBezTo>
                <a:close/>
                <a:moveTo>
                  <a:pt x="85725" y="78581"/>
                </a:moveTo>
                <a:cubicBezTo>
                  <a:pt x="121210" y="78581"/>
                  <a:pt x="150019" y="107390"/>
                  <a:pt x="150019" y="142875"/>
                </a:cubicBezTo>
                <a:cubicBezTo>
                  <a:pt x="150019" y="178360"/>
                  <a:pt x="121210" y="207169"/>
                  <a:pt x="85725" y="207169"/>
                </a:cubicBezTo>
                <a:cubicBezTo>
                  <a:pt x="50240" y="207169"/>
                  <a:pt x="21431" y="178360"/>
                  <a:pt x="21431" y="142875"/>
                </a:cubicBezTo>
                <a:cubicBezTo>
                  <a:pt x="21431" y="107390"/>
                  <a:pt x="50240" y="78581"/>
                  <a:pt x="85725" y="78581"/>
                </a:cubicBezTo>
                <a:close/>
                <a:moveTo>
                  <a:pt x="0" y="371475"/>
                </a:moveTo>
                <a:cubicBezTo>
                  <a:pt x="0" y="308342"/>
                  <a:pt x="51167" y="257175"/>
                  <a:pt x="114300" y="257175"/>
                </a:cubicBezTo>
                <a:cubicBezTo>
                  <a:pt x="125730" y="257175"/>
                  <a:pt x="136803" y="258872"/>
                  <a:pt x="147251" y="261997"/>
                </a:cubicBezTo>
                <a:cubicBezTo>
                  <a:pt x="117872" y="294858"/>
                  <a:pt x="100013" y="338257"/>
                  <a:pt x="100013" y="385763"/>
                </a:cubicBezTo>
                <a:lnTo>
                  <a:pt x="100013" y="400050"/>
                </a:lnTo>
                <a:cubicBezTo>
                  <a:pt x="100013" y="410230"/>
                  <a:pt x="102156" y="419874"/>
                  <a:pt x="105995" y="428625"/>
                </a:cubicBezTo>
                <a:lnTo>
                  <a:pt x="28575" y="428625"/>
                </a:lnTo>
                <a:cubicBezTo>
                  <a:pt x="12769" y="428625"/>
                  <a:pt x="0" y="415856"/>
                  <a:pt x="0" y="400050"/>
                </a:cubicBezTo>
                <a:lnTo>
                  <a:pt x="0" y="371475"/>
                </a:lnTo>
                <a:close/>
                <a:moveTo>
                  <a:pt x="465505" y="428625"/>
                </a:moveTo>
                <a:cubicBezTo>
                  <a:pt x="469344" y="419874"/>
                  <a:pt x="471488" y="410230"/>
                  <a:pt x="471488" y="400050"/>
                </a:cubicBezTo>
                <a:lnTo>
                  <a:pt x="471488" y="385763"/>
                </a:lnTo>
                <a:cubicBezTo>
                  <a:pt x="471488" y="338257"/>
                  <a:pt x="453628" y="294858"/>
                  <a:pt x="424249" y="261997"/>
                </a:cubicBezTo>
                <a:cubicBezTo>
                  <a:pt x="434697" y="258872"/>
                  <a:pt x="445770" y="257175"/>
                  <a:pt x="457200" y="257175"/>
                </a:cubicBezTo>
                <a:cubicBezTo>
                  <a:pt x="520333" y="257175"/>
                  <a:pt x="571500" y="308342"/>
                  <a:pt x="571500" y="371475"/>
                </a:cubicBezTo>
                <a:lnTo>
                  <a:pt x="571500" y="400050"/>
                </a:lnTo>
                <a:cubicBezTo>
                  <a:pt x="571500" y="415856"/>
                  <a:pt x="558731" y="428625"/>
                  <a:pt x="542925" y="428625"/>
                </a:cubicBezTo>
                <a:lnTo>
                  <a:pt x="465505" y="428625"/>
                </a:lnTo>
                <a:close/>
                <a:moveTo>
                  <a:pt x="421481" y="142875"/>
                </a:moveTo>
                <a:cubicBezTo>
                  <a:pt x="421481" y="107390"/>
                  <a:pt x="450290" y="78581"/>
                  <a:pt x="485775" y="78581"/>
                </a:cubicBezTo>
                <a:cubicBezTo>
                  <a:pt x="521260" y="78581"/>
                  <a:pt x="550069" y="107390"/>
                  <a:pt x="550069" y="142875"/>
                </a:cubicBezTo>
                <a:cubicBezTo>
                  <a:pt x="550069" y="178360"/>
                  <a:pt x="521260" y="207169"/>
                  <a:pt x="485775" y="207169"/>
                </a:cubicBezTo>
                <a:cubicBezTo>
                  <a:pt x="450290" y="207169"/>
                  <a:pt x="421481" y="178360"/>
                  <a:pt x="421481" y="142875"/>
                </a:cubicBezTo>
                <a:close/>
                <a:moveTo>
                  <a:pt x="142875" y="385763"/>
                </a:moveTo>
                <a:cubicBezTo>
                  <a:pt x="142875" y="306824"/>
                  <a:pt x="206812" y="242888"/>
                  <a:pt x="285750" y="242888"/>
                </a:cubicBezTo>
                <a:cubicBezTo>
                  <a:pt x="364688" y="242888"/>
                  <a:pt x="428625" y="306824"/>
                  <a:pt x="428625" y="385763"/>
                </a:cubicBezTo>
                <a:lnTo>
                  <a:pt x="428625" y="400050"/>
                </a:lnTo>
                <a:cubicBezTo>
                  <a:pt x="428625" y="415856"/>
                  <a:pt x="415856" y="428625"/>
                  <a:pt x="400050" y="428625"/>
                </a:cubicBezTo>
                <a:lnTo>
                  <a:pt x="171450" y="428625"/>
                </a:lnTo>
                <a:cubicBezTo>
                  <a:pt x="155644" y="428625"/>
                  <a:pt x="142875" y="415856"/>
                  <a:pt x="142875" y="400050"/>
                </a:cubicBezTo>
                <a:lnTo>
                  <a:pt x="142875" y="385763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7" name="Text 4"/>
          <p:cNvSpPr/>
          <p:nvPr/>
        </p:nvSpPr>
        <p:spPr>
          <a:xfrm>
            <a:off x="1663520" y="3936639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团队融入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60256" y="4393586"/>
            <a:ext cx="3200254" cy="7369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ts val="18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项目</a:t>
            </a:r>
            <a:r>
              <a:rPr lang="en-US" altLang="zh-CN" sz="14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经理耐心指导熟悉业务，分享工作经验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，</a:t>
            </a:r>
            <a:r>
              <a:rPr lang="en-US" altLang="zh-CN" sz="14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在遇到困难时，团队成员积极提供解决方案</a:t>
            </a:r>
            <a:endParaRPr lang="en-US" altLang="zh-CN" sz="1400" dirty="0">
              <a:solidFill>
                <a:srgbClr val="333333"/>
              </a:solidFill>
              <a:latin typeface="Noto Sans SC" pitchFamily="34" charset="0"/>
              <a:ea typeface="Noto Sans SC" pitchFamily="34" charset="-122"/>
            </a:endParaRPr>
          </a:p>
          <a:p>
            <a:pPr>
              <a:lnSpc>
                <a:spcPts val="1800"/>
              </a:lnSpc>
            </a:pPr>
            <a:endParaRPr lang="en-US" altLang="zh-CN" sz="1400" dirty="0"/>
          </a:p>
        </p:txBody>
      </p:sp>
      <p:sp>
        <p:nvSpPr>
          <p:cNvPr id="9" name="Shape 6"/>
          <p:cNvSpPr/>
          <p:nvPr/>
        </p:nvSpPr>
        <p:spPr>
          <a:xfrm>
            <a:off x="4317819" y="3124128"/>
            <a:ext cx="3556000" cy="1981200"/>
          </a:xfrm>
          <a:custGeom>
            <a:avLst/>
            <a:gdLst/>
            <a:ahLst/>
            <a:cxnLst/>
            <a:rect l="l" t="t" r="r" b="b"/>
            <a:pathLst>
              <a:path w="3556000" h="1981200">
                <a:moveTo>
                  <a:pt x="101596" y="0"/>
                </a:moveTo>
                <a:lnTo>
                  <a:pt x="3454404" y="0"/>
                </a:lnTo>
                <a:cubicBezTo>
                  <a:pt x="3510514" y="0"/>
                  <a:pt x="3556000" y="45486"/>
                  <a:pt x="3556000" y="101596"/>
                </a:cubicBezTo>
                <a:lnTo>
                  <a:pt x="3556000" y="1879604"/>
                </a:lnTo>
                <a:cubicBezTo>
                  <a:pt x="3556000" y="1935714"/>
                  <a:pt x="3510514" y="1981200"/>
                  <a:pt x="34544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838644" y="3327256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22183" y="1072"/>
                </a:moveTo>
                <a:cubicBezTo>
                  <a:pt x="307003" y="-3304"/>
                  <a:pt x="291197" y="5536"/>
                  <a:pt x="286822" y="20717"/>
                </a:cubicBezTo>
                <a:lnTo>
                  <a:pt x="172522" y="420767"/>
                </a:lnTo>
                <a:cubicBezTo>
                  <a:pt x="168146" y="435947"/>
                  <a:pt x="176986" y="451753"/>
                  <a:pt x="192167" y="456128"/>
                </a:cubicBezTo>
                <a:cubicBezTo>
                  <a:pt x="207347" y="460504"/>
                  <a:pt x="223153" y="451664"/>
                  <a:pt x="227528" y="436483"/>
                </a:cubicBezTo>
                <a:lnTo>
                  <a:pt x="341828" y="36433"/>
                </a:lnTo>
                <a:cubicBezTo>
                  <a:pt x="346204" y="21253"/>
                  <a:pt x="337364" y="5447"/>
                  <a:pt x="322183" y="1072"/>
                </a:cubicBezTo>
                <a:close/>
                <a:moveTo>
                  <a:pt x="379869" y="122605"/>
                </a:moveTo>
                <a:cubicBezTo>
                  <a:pt x="368707" y="133767"/>
                  <a:pt x="368707" y="151894"/>
                  <a:pt x="379869" y="163056"/>
                </a:cubicBezTo>
                <a:lnTo>
                  <a:pt x="445413" y="228600"/>
                </a:lnTo>
                <a:lnTo>
                  <a:pt x="379869" y="294144"/>
                </a:lnTo>
                <a:cubicBezTo>
                  <a:pt x="368707" y="305306"/>
                  <a:pt x="368707" y="323433"/>
                  <a:pt x="379869" y="334595"/>
                </a:cubicBezTo>
                <a:cubicBezTo>
                  <a:pt x="391031" y="345758"/>
                  <a:pt x="409158" y="345758"/>
                  <a:pt x="420320" y="334595"/>
                </a:cubicBezTo>
                <a:lnTo>
                  <a:pt x="506045" y="248870"/>
                </a:lnTo>
                <a:cubicBezTo>
                  <a:pt x="517208" y="237708"/>
                  <a:pt x="517208" y="219581"/>
                  <a:pt x="506045" y="208419"/>
                </a:cubicBezTo>
                <a:lnTo>
                  <a:pt x="420320" y="122694"/>
                </a:lnTo>
                <a:cubicBezTo>
                  <a:pt x="409158" y="111532"/>
                  <a:pt x="391031" y="111532"/>
                  <a:pt x="379869" y="122694"/>
                </a:cubicBezTo>
                <a:close/>
                <a:moveTo>
                  <a:pt x="134570" y="122605"/>
                </a:moveTo>
                <a:cubicBezTo>
                  <a:pt x="123408" y="111442"/>
                  <a:pt x="105281" y="111442"/>
                  <a:pt x="94119" y="122605"/>
                </a:cubicBezTo>
                <a:lnTo>
                  <a:pt x="8394" y="208330"/>
                </a:lnTo>
                <a:cubicBezTo>
                  <a:pt x="-2768" y="219492"/>
                  <a:pt x="-2768" y="237619"/>
                  <a:pt x="8394" y="248781"/>
                </a:cubicBezTo>
                <a:lnTo>
                  <a:pt x="94119" y="334506"/>
                </a:lnTo>
                <a:cubicBezTo>
                  <a:pt x="105281" y="345668"/>
                  <a:pt x="123408" y="345668"/>
                  <a:pt x="134570" y="334506"/>
                </a:cubicBezTo>
                <a:cubicBezTo>
                  <a:pt x="145733" y="323344"/>
                  <a:pt x="145733" y="305217"/>
                  <a:pt x="134570" y="294055"/>
                </a:cubicBezTo>
                <a:lnTo>
                  <a:pt x="69026" y="228600"/>
                </a:lnTo>
                <a:lnTo>
                  <a:pt x="134481" y="163056"/>
                </a:lnTo>
                <a:cubicBezTo>
                  <a:pt x="145643" y="151894"/>
                  <a:pt x="145643" y="133767"/>
                  <a:pt x="134481" y="122605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1" name="Text 8"/>
          <p:cNvSpPr/>
          <p:nvPr/>
        </p:nvSpPr>
        <p:spPr>
          <a:xfrm>
            <a:off x="5524391" y="3936639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 err="1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职责认知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520947" y="4393586"/>
            <a:ext cx="314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深化对JAVA开发岗位核心职责的理解，明确质量红线与安全规范的重要性。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178691" y="3124128"/>
            <a:ext cx="3556000" cy="1981200"/>
          </a:xfrm>
          <a:custGeom>
            <a:avLst/>
            <a:gdLst/>
            <a:ahLst/>
            <a:cxnLst/>
            <a:rect l="l" t="t" r="r" b="b"/>
            <a:pathLst>
              <a:path w="3556000" h="1981200">
                <a:moveTo>
                  <a:pt x="101596" y="0"/>
                </a:moveTo>
                <a:lnTo>
                  <a:pt x="3454404" y="0"/>
                </a:lnTo>
                <a:cubicBezTo>
                  <a:pt x="3510514" y="0"/>
                  <a:pt x="3556000" y="45486"/>
                  <a:pt x="3556000" y="101596"/>
                </a:cubicBezTo>
                <a:lnTo>
                  <a:pt x="3556000" y="1879604"/>
                </a:lnTo>
                <a:cubicBezTo>
                  <a:pt x="3556000" y="1935714"/>
                  <a:pt x="3510514" y="1981200"/>
                  <a:pt x="34544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9728091" y="3327256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285750"/>
                </a:moveTo>
                <a:lnTo>
                  <a:pt x="21878" y="285750"/>
                </a:lnTo>
                <a:cubicBezTo>
                  <a:pt x="-357" y="285750"/>
                  <a:pt x="-14020" y="261551"/>
                  <a:pt x="-2590" y="242441"/>
                </a:cubicBezTo>
                <a:lnTo>
                  <a:pt x="44648" y="163681"/>
                </a:lnTo>
                <a:cubicBezTo>
                  <a:pt x="52417" y="150733"/>
                  <a:pt x="66348" y="142875"/>
                  <a:pt x="81439" y="142875"/>
                </a:cubicBezTo>
                <a:lnTo>
                  <a:pt x="166271" y="142875"/>
                </a:lnTo>
                <a:cubicBezTo>
                  <a:pt x="234226" y="27771"/>
                  <a:pt x="335578" y="21967"/>
                  <a:pt x="403354" y="31879"/>
                </a:cubicBezTo>
                <a:cubicBezTo>
                  <a:pt x="414784" y="33576"/>
                  <a:pt x="423714" y="42505"/>
                  <a:pt x="425321" y="53846"/>
                </a:cubicBezTo>
                <a:cubicBezTo>
                  <a:pt x="435233" y="121622"/>
                  <a:pt x="429429" y="222974"/>
                  <a:pt x="314325" y="290929"/>
                </a:cubicBezTo>
                <a:lnTo>
                  <a:pt x="314325" y="375761"/>
                </a:lnTo>
                <a:cubicBezTo>
                  <a:pt x="314325" y="390852"/>
                  <a:pt x="306467" y="404783"/>
                  <a:pt x="293519" y="412552"/>
                </a:cubicBezTo>
                <a:lnTo>
                  <a:pt x="214759" y="459790"/>
                </a:lnTo>
                <a:cubicBezTo>
                  <a:pt x="195739" y="471220"/>
                  <a:pt x="171450" y="457468"/>
                  <a:pt x="171450" y="435322"/>
                </a:cubicBezTo>
                <a:lnTo>
                  <a:pt x="171450" y="342900"/>
                </a:lnTo>
                <a:cubicBezTo>
                  <a:pt x="171450" y="311378"/>
                  <a:pt x="145822" y="285750"/>
                  <a:pt x="114300" y="285750"/>
                </a:cubicBezTo>
                <a:lnTo>
                  <a:pt x="114211" y="285750"/>
                </a:lnTo>
                <a:close/>
                <a:moveTo>
                  <a:pt x="357188" y="142875"/>
                </a:moveTo>
                <a:cubicBezTo>
                  <a:pt x="357188" y="119219"/>
                  <a:pt x="337981" y="100013"/>
                  <a:pt x="314325" y="100013"/>
                </a:cubicBezTo>
                <a:cubicBezTo>
                  <a:pt x="290669" y="100013"/>
                  <a:pt x="271463" y="119219"/>
                  <a:pt x="271463" y="142875"/>
                </a:cubicBezTo>
                <a:cubicBezTo>
                  <a:pt x="271463" y="166531"/>
                  <a:pt x="290669" y="185738"/>
                  <a:pt x="314325" y="185738"/>
                </a:cubicBezTo>
                <a:cubicBezTo>
                  <a:pt x="337981" y="185738"/>
                  <a:pt x="357188" y="166531"/>
                  <a:pt x="357188" y="142875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5" name="Text 12"/>
          <p:cNvSpPr/>
          <p:nvPr/>
        </p:nvSpPr>
        <p:spPr>
          <a:xfrm>
            <a:off x="9385083" y="3936639"/>
            <a:ext cx="1143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节奏适应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381819" y="4393586"/>
            <a:ext cx="3149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适应开发节奏，为后续高质量交付奠定基础，实现个人与团队同步</a:t>
            </a:r>
            <a:r>
              <a:rPr 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22" name="Text 9">
            <a:extLst>
              <a:ext uri="{FF2B5EF4-FFF2-40B4-BE49-F238E27FC236}">
                <a16:creationId xmlns:a16="http://schemas.microsoft.com/office/drawing/2014/main" id="{165FF333-89E6-76F7-2188-652206E4FC60}"/>
              </a:ext>
            </a:extLst>
          </p:cNvPr>
          <p:cNvSpPr/>
          <p:nvPr/>
        </p:nvSpPr>
        <p:spPr>
          <a:xfrm>
            <a:off x="4756175" y="3033712"/>
            <a:ext cx="2889200" cy="4572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800"/>
              </a:lnSpc>
              <a:buNone/>
            </a:pPr>
            <a:endParaRPr lang="en-US" sz="12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5-17:31:00-d2tarl5nfo2stf9djjvg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5-17:31:00-d2tarl5nfo2stf9djju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9-05-17:31:00-d2tarl5nfo2stf9djjv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9-05-17:30:59-d2tarktnfo2stf9djjsg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660717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核心业绩与数据成果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829233"/>
            <a:ext cx="5054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华阳CRM系统优化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489488"/>
            <a:ext cx="46736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通过</a:t>
            </a:r>
            <a:r>
              <a:rPr lang="en-US" sz="16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12个关键缺陷修复 </a:t>
            </a: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与</a:t>
            </a:r>
            <a:r>
              <a:rPr lang="en-US" sz="1600" dirty="0">
                <a:solidFill>
                  <a:srgbClr val="333333"/>
                </a:solidFill>
                <a:highlight>
                  <a:srgbClr val="ADD8E6">
                    <a:alpha val="100000"/>
                  </a:srgbClr>
                </a:highlight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37项功能优化 </a:t>
            </a: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，</a:t>
            </a:r>
            <a:r>
              <a:rPr lang="en-US" sz="16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显著提升系统性能与用户体验，直接支撑</a:t>
            </a:r>
            <a:r>
              <a:rPr lang="zh-CN" alt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团队去惠州交付</a:t>
            </a: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。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65125" y="3733511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95250" y="47625"/>
                </a:moveTo>
                <a:cubicBezTo>
                  <a:pt x="95250" y="21332"/>
                  <a:pt x="116582" y="0"/>
                  <a:pt x="142875" y="0"/>
                </a:cubicBezTo>
                <a:cubicBezTo>
                  <a:pt x="169168" y="0"/>
                  <a:pt x="190500" y="21332"/>
                  <a:pt x="190500" y="47625"/>
                </a:cubicBezTo>
                <a:lnTo>
                  <a:pt x="190500" y="49411"/>
                </a:lnTo>
                <a:cubicBezTo>
                  <a:pt x="190500" y="57200"/>
                  <a:pt x="184200" y="63500"/>
                  <a:pt x="176411" y="63500"/>
                </a:cubicBezTo>
                <a:lnTo>
                  <a:pt x="109389" y="63500"/>
                </a:lnTo>
                <a:cubicBezTo>
                  <a:pt x="101600" y="63500"/>
                  <a:pt x="95300" y="57200"/>
                  <a:pt x="95300" y="49411"/>
                </a:cubicBezTo>
                <a:lnTo>
                  <a:pt x="95300" y="47625"/>
                </a:lnTo>
                <a:close/>
                <a:moveTo>
                  <a:pt x="266700" y="53975"/>
                </a:moveTo>
                <a:cubicBezTo>
                  <a:pt x="271959" y="60970"/>
                  <a:pt x="270520" y="70941"/>
                  <a:pt x="263525" y="76200"/>
                </a:cubicBezTo>
                <a:lnTo>
                  <a:pt x="215007" y="112564"/>
                </a:lnTo>
                <a:cubicBezTo>
                  <a:pt x="217636" y="116979"/>
                  <a:pt x="219621" y="121841"/>
                  <a:pt x="220861" y="127000"/>
                </a:cubicBezTo>
                <a:lnTo>
                  <a:pt x="269875" y="127000"/>
                </a:lnTo>
                <a:cubicBezTo>
                  <a:pt x="278656" y="127000"/>
                  <a:pt x="285750" y="134094"/>
                  <a:pt x="285750" y="142875"/>
                </a:cubicBezTo>
                <a:cubicBezTo>
                  <a:pt x="285750" y="151656"/>
                  <a:pt x="278656" y="158750"/>
                  <a:pt x="269875" y="158750"/>
                </a:cubicBezTo>
                <a:lnTo>
                  <a:pt x="222250" y="158750"/>
                </a:lnTo>
                <a:lnTo>
                  <a:pt x="222250" y="174625"/>
                </a:lnTo>
                <a:cubicBezTo>
                  <a:pt x="222250" y="175915"/>
                  <a:pt x="222200" y="177254"/>
                  <a:pt x="222151" y="178544"/>
                </a:cubicBezTo>
                <a:lnTo>
                  <a:pt x="263525" y="209550"/>
                </a:lnTo>
                <a:cubicBezTo>
                  <a:pt x="270520" y="214809"/>
                  <a:pt x="271959" y="224780"/>
                  <a:pt x="266700" y="231775"/>
                </a:cubicBezTo>
                <a:cubicBezTo>
                  <a:pt x="261441" y="238770"/>
                  <a:pt x="251470" y="240209"/>
                  <a:pt x="244475" y="234950"/>
                </a:cubicBezTo>
                <a:lnTo>
                  <a:pt x="213171" y="211485"/>
                </a:lnTo>
                <a:cubicBezTo>
                  <a:pt x="201662" y="233412"/>
                  <a:pt x="180181" y="249287"/>
                  <a:pt x="154781" y="253107"/>
                </a:cubicBezTo>
                <a:lnTo>
                  <a:pt x="154781" y="138906"/>
                </a:lnTo>
                <a:cubicBezTo>
                  <a:pt x="154781" y="132308"/>
                  <a:pt x="149473" y="127000"/>
                  <a:pt x="142875" y="127000"/>
                </a:cubicBezTo>
                <a:cubicBezTo>
                  <a:pt x="136277" y="127000"/>
                  <a:pt x="130969" y="132308"/>
                  <a:pt x="130969" y="138906"/>
                </a:cubicBezTo>
                <a:lnTo>
                  <a:pt x="130969" y="253107"/>
                </a:lnTo>
                <a:cubicBezTo>
                  <a:pt x="105569" y="249287"/>
                  <a:pt x="84088" y="233412"/>
                  <a:pt x="72579" y="211485"/>
                </a:cubicBezTo>
                <a:lnTo>
                  <a:pt x="41275" y="234950"/>
                </a:lnTo>
                <a:cubicBezTo>
                  <a:pt x="34280" y="240209"/>
                  <a:pt x="24309" y="238770"/>
                  <a:pt x="19050" y="231775"/>
                </a:cubicBezTo>
                <a:cubicBezTo>
                  <a:pt x="13791" y="224780"/>
                  <a:pt x="15230" y="214809"/>
                  <a:pt x="22225" y="209550"/>
                </a:cubicBezTo>
                <a:lnTo>
                  <a:pt x="63599" y="178544"/>
                </a:lnTo>
                <a:cubicBezTo>
                  <a:pt x="63550" y="177254"/>
                  <a:pt x="63500" y="175964"/>
                  <a:pt x="63500" y="174625"/>
                </a:cubicBezTo>
                <a:lnTo>
                  <a:pt x="63500" y="158750"/>
                </a:lnTo>
                <a:lnTo>
                  <a:pt x="15875" y="158750"/>
                </a:lnTo>
                <a:cubicBezTo>
                  <a:pt x="7094" y="158750"/>
                  <a:pt x="0" y="151656"/>
                  <a:pt x="0" y="142875"/>
                </a:cubicBezTo>
                <a:cubicBezTo>
                  <a:pt x="0" y="134094"/>
                  <a:pt x="7094" y="127000"/>
                  <a:pt x="15875" y="127000"/>
                </a:cubicBezTo>
                <a:lnTo>
                  <a:pt x="64889" y="127000"/>
                </a:lnTo>
                <a:cubicBezTo>
                  <a:pt x="66129" y="121841"/>
                  <a:pt x="68114" y="116979"/>
                  <a:pt x="70743" y="112564"/>
                </a:cubicBezTo>
                <a:lnTo>
                  <a:pt x="22225" y="76200"/>
                </a:lnTo>
                <a:cubicBezTo>
                  <a:pt x="15230" y="70941"/>
                  <a:pt x="13791" y="60970"/>
                  <a:pt x="19050" y="53975"/>
                </a:cubicBezTo>
                <a:cubicBezTo>
                  <a:pt x="24309" y="46980"/>
                  <a:pt x="34280" y="45541"/>
                  <a:pt x="41275" y="50800"/>
                </a:cubicBezTo>
                <a:lnTo>
                  <a:pt x="95250" y="91281"/>
                </a:lnTo>
                <a:cubicBezTo>
                  <a:pt x="101352" y="88751"/>
                  <a:pt x="108049" y="87313"/>
                  <a:pt x="115094" y="87313"/>
                </a:cubicBezTo>
                <a:lnTo>
                  <a:pt x="170656" y="87313"/>
                </a:lnTo>
                <a:cubicBezTo>
                  <a:pt x="177701" y="87313"/>
                  <a:pt x="184398" y="88702"/>
                  <a:pt x="190500" y="91281"/>
                </a:cubicBezTo>
                <a:lnTo>
                  <a:pt x="244475" y="50800"/>
                </a:lnTo>
                <a:cubicBezTo>
                  <a:pt x="251470" y="45541"/>
                  <a:pt x="261441" y="46980"/>
                  <a:pt x="266700" y="53975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6" name="Text 3"/>
          <p:cNvSpPr/>
          <p:nvPr/>
        </p:nvSpPr>
        <p:spPr>
          <a:xfrm>
            <a:off x="914256" y="3708255"/>
            <a:ext cx="2235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客户图稿模板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14256" y="4216075"/>
            <a:ext cx="226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1000" y="474915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29282" y="0"/>
                  <a:pt x="131564" y="496"/>
                  <a:pt x="133648" y="1439"/>
                </a:cubicBezTo>
                <a:lnTo>
                  <a:pt x="227112" y="41077"/>
                </a:lnTo>
                <a:cubicBezTo>
                  <a:pt x="238026" y="45690"/>
                  <a:pt x="246162" y="56455"/>
                  <a:pt x="246112" y="69453"/>
                </a:cubicBezTo>
                <a:cubicBezTo>
                  <a:pt x="245864" y="118666"/>
                  <a:pt x="225623" y="208707"/>
                  <a:pt x="140146" y="249634"/>
                </a:cubicBezTo>
                <a:cubicBezTo>
                  <a:pt x="131862" y="253603"/>
                  <a:pt x="122238" y="253603"/>
                  <a:pt x="113953" y="249634"/>
                </a:cubicBezTo>
                <a:cubicBezTo>
                  <a:pt x="28426" y="208707"/>
                  <a:pt x="8235" y="118666"/>
                  <a:pt x="7987" y="69453"/>
                </a:cubicBezTo>
                <a:cubicBezTo>
                  <a:pt x="7937" y="56455"/>
                  <a:pt x="16073" y="45690"/>
                  <a:pt x="26987" y="41077"/>
                </a:cubicBezTo>
                <a:lnTo>
                  <a:pt x="120402" y="1439"/>
                </a:lnTo>
                <a:cubicBezTo>
                  <a:pt x="122486" y="496"/>
                  <a:pt x="124718" y="0"/>
                  <a:pt x="127000" y="0"/>
                </a:cubicBezTo>
                <a:close/>
                <a:moveTo>
                  <a:pt x="127000" y="33139"/>
                </a:moveTo>
                <a:lnTo>
                  <a:pt x="127000" y="220712"/>
                </a:lnTo>
                <a:cubicBezTo>
                  <a:pt x="195461" y="187573"/>
                  <a:pt x="213866" y="114151"/>
                  <a:pt x="214313" y="70197"/>
                </a:cubicBezTo>
                <a:lnTo>
                  <a:pt x="127000" y="33189"/>
                </a:lnTo>
                <a:lnTo>
                  <a:pt x="127000" y="33189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0" name="Text 7"/>
          <p:cNvSpPr/>
          <p:nvPr/>
        </p:nvSpPr>
        <p:spPr>
          <a:xfrm>
            <a:off x="914256" y="4723895"/>
            <a:ext cx="1828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权限校验漏洞</a:t>
            </a:r>
            <a:endParaRPr lang="en-US" sz="1600" dirty="0"/>
          </a:p>
        </p:txBody>
      </p:sp>
      <p:pic>
        <p:nvPicPr>
          <p:cNvPr id="11" name="Image 1" descr="https://kimi-web-img.moonshot.cn/img/www.onepagecrm.com/bc9d4e77ad9441cc3f5ba679cc5f5b9fca105051.png"/>
          <p:cNvPicPr>
            <a:picLocks noChangeAspect="1"/>
          </p:cNvPicPr>
          <p:nvPr/>
        </p:nvPicPr>
        <p:blipFill>
          <a:blip r:embed="rId4"/>
          <a:srcRect l="12164" r="12164"/>
          <a:stretch/>
        </p:blipFill>
        <p:spPr>
          <a:xfrm>
            <a:off x="5334000" y="889000"/>
            <a:ext cx="6604000" cy="5080000"/>
          </a:xfrm>
          <a:prstGeom prst="roundRect">
            <a:avLst>
              <a:gd name="adj" fmla="val 3000"/>
            </a:avLst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0" y="883047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zh-CN" alt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华阳</a:t>
            </a:r>
            <a:r>
              <a:rPr lang="en-US" sz="3000" b="1" dirty="0" err="1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小程序</a:t>
            </a:r>
            <a:r>
              <a:rPr lang="zh-CN" alt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页面整改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52400" y="1441738"/>
            <a:ext cx="11887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统一视觉规范，优化交互路径，打造流畅用户体验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414138" y="2231158"/>
            <a:ext cx="3848100" cy="1625600"/>
          </a:xfrm>
          <a:custGeom>
            <a:avLst/>
            <a:gdLst/>
            <a:ahLst/>
            <a:cxnLst/>
            <a:rect l="l" t="t" r="r" b="b"/>
            <a:pathLst>
              <a:path w="3848100" h="1625600">
                <a:moveTo>
                  <a:pt x="101600" y="0"/>
                </a:moveTo>
                <a:lnTo>
                  <a:pt x="3746500" y="0"/>
                </a:lnTo>
                <a:cubicBezTo>
                  <a:pt x="3802575" y="0"/>
                  <a:pt x="3848100" y="45525"/>
                  <a:pt x="3848100" y="101600"/>
                </a:cubicBezTo>
                <a:lnTo>
                  <a:pt x="3848100" y="1524000"/>
                </a:lnTo>
                <a:cubicBezTo>
                  <a:pt x="3848100" y="1580075"/>
                  <a:pt x="3802575" y="1625600"/>
                  <a:pt x="37465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3091">
            <a:solidFill>
              <a:srgbClr val="ADD8E6"/>
            </a:solidFill>
            <a:prstDash val="dash"/>
          </a:ln>
        </p:spPr>
      </p:sp>
      <p:sp>
        <p:nvSpPr>
          <p:cNvPr id="6" name="Text 3"/>
          <p:cNvSpPr/>
          <p:nvPr/>
        </p:nvSpPr>
        <p:spPr>
          <a:xfrm>
            <a:off x="1513356" y="2457377"/>
            <a:ext cx="3695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优化前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640356" y="2914506"/>
            <a:ext cx="34417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页面前后端不一致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页面输出有问题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753100" y="2762069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674608" y="331708"/>
                </a:moveTo>
                <a:cubicBezTo>
                  <a:pt x="689491" y="316825"/>
                  <a:pt x="689491" y="292656"/>
                  <a:pt x="674608" y="277773"/>
                </a:cubicBezTo>
                <a:lnTo>
                  <a:pt x="522208" y="125373"/>
                </a:lnTo>
                <a:cubicBezTo>
                  <a:pt x="507325" y="110490"/>
                  <a:pt x="483156" y="110490"/>
                  <a:pt x="468273" y="125373"/>
                </a:cubicBezTo>
                <a:cubicBezTo>
                  <a:pt x="453390" y="140256"/>
                  <a:pt x="453390" y="164425"/>
                  <a:pt x="468273" y="179308"/>
                </a:cubicBezTo>
                <a:lnTo>
                  <a:pt x="555665" y="266700"/>
                </a:lnTo>
                <a:lnTo>
                  <a:pt x="38100" y="266700"/>
                </a:lnTo>
                <a:cubicBezTo>
                  <a:pt x="17026" y="266700"/>
                  <a:pt x="0" y="283726"/>
                  <a:pt x="0" y="304800"/>
                </a:cubicBezTo>
                <a:cubicBezTo>
                  <a:pt x="0" y="325874"/>
                  <a:pt x="17026" y="342900"/>
                  <a:pt x="38100" y="342900"/>
                </a:cubicBezTo>
                <a:lnTo>
                  <a:pt x="555665" y="342900"/>
                </a:lnTo>
                <a:lnTo>
                  <a:pt x="468273" y="430292"/>
                </a:lnTo>
                <a:cubicBezTo>
                  <a:pt x="453390" y="445175"/>
                  <a:pt x="453390" y="469344"/>
                  <a:pt x="468273" y="484227"/>
                </a:cubicBezTo>
                <a:cubicBezTo>
                  <a:pt x="483156" y="499110"/>
                  <a:pt x="507325" y="499110"/>
                  <a:pt x="522208" y="484227"/>
                </a:cubicBezTo>
                <a:lnTo>
                  <a:pt x="674608" y="331827"/>
                </a:lnTo>
                <a:close/>
              </a:path>
            </a:pathLst>
          </a:custGeom>
          <a:solidFill>
            <a:srgbClr val="7484DF"/>
          </a:solidFill>
          <a:ln/>
        </p:spPr>
      </p:sp>
      <p:sp>
        <p:nvSpPr>
          <p:cNvPr id="9" name="Shape 6"/>
          <p:cNvSpPr/>
          <p:nvPr/>
        </p:nvSpPr>
        <p:spPr>
          <a:xfrm>
            <a:off x="6883256" y="2152686"/>
            <a:ext cx="3898900" cy="1828800"/>
          </a:xfrm>
          <a:custGeom>
            <a:avLst/>
            <a:gdLst/>
            <a:ahLst/>
            <a:cxnLst/>
            <a:rect l="l" t="t" r="r" b="b"/>
            <a:pathLst>
              <a:path w="3898900" h="1828800">
                <a:moveTo>
                  <a:pt x="101608" y="0"/>
                </a:moveTo>
                <a:lnTo>
                  <a:pt x="3797292" y="0"/>
                </a:lnTo>
                <a:cubicBezTo>
                  <a:pt x="3853408" y="0"/>
                  <a:pt x="3898900" y="45492"/>
                  <a:pt x="3898900" y="101608"/>
                </a:cubicBezTo>
                <a:lnTo>
                  <a:pt x="3898900" y="1727192"/>
                </a:lnTo>
                <a:cubicBezTo>
                  <a:pt x="3898900" y="1783308"/>
                  <a:pt x="3853408" y="1828800"/>
                  <a:pt x="3797292" y="1828800"/>
                </a:cubicBezTo>
                <a:lnTo>
                  <a:pt x="101608" y="1828800"/>
                </a:lnTo>
                <a:cubicBezTo>
                  <a:pt x="45492" y="1828800"/>
                  <a:pt x="0" y="1783308"/>
                  <a:pt x="0" y="17271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4A90E2"/>
          </a:solidFill>
          <a:ln/>
          <a:effectLst>
            <a:outerShdw blurRad="317500" dist="254000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7060947" y="2457377"/>
            <a:ext cx="354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优化后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187947" y="2914506"/>
            <a:ext cx="3289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</a:rPr>
              <a:t>页面数据一致性</a:t>
            </a:r>
            <a:endParaRPr lang="en-US" sz="1600" dirty="0"/>
          </a:p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</a:rPr>
              <a:t>解决活动列表问题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0" y="-5062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242741" y="689363"/>
            <a:ext cx="6972497" cy="5219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模块化消息中台落地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13991" y="1593952"/>
            <a:ext cx="10832549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自研消息通知框架，实现精触达，体现平台化思维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267216" y="228135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85725"/>
                </a:moveTo>
                <a:cubicBezTo>
                  <a:pt x="457200" y="130552"/>
                  <a:pt x="404426" y="197435"/>
                  <a:pt x="381655" y="224135"/>
                </a:cubicBezTo>
                <a:cubicBezTo>
                  <a:pt x="378262" y="228064"/>
                  <a:pt x="373261" y="229582"/>
                  <a:pt x="368707" y="228600"/>
                </a:cubicBezTo>
                <a:lnTo>
                  <a:pt x="285750" y="228600"/>
                </a:lnTo>
                <a:cubicBezTo>
                  <a:pt x="269944" y="228600"/>
                  <a:pt x="257175" y="241369"/>
                  <a:pt x="257175" y="257175"/>
                </a:cubicBezTo>
                <a:cubicBezTo>
                  <a:pt x="257175" y="272981"/>
                  <a:pt x="269944" y="285750"/>
                  <a:pt x="285750" y="285750"/>
                </a:cubicBezTo>
                <a:lnTo>
                  <a:pt x="371475" y="285750"/>
                </a:lnTo>
                <a:cubicBezTo>
                  <a:pt x="418802" y="285750"/>
                  <a:pt x="457200" y="324148"/>
                  <a:pt x="457200" y="371475"/>
                </a:cubicBezTo>
                <a:cubicBezTo>
                  <a:pt x="457200" y="418802"/>
                  <a:pt x="418802" y="457200"/>
                  <a:pt x="371475" y="457200"/>
                </a:cubicBezTo>
                <a:lnTo>
                  <a:pt x="124658" y="457200"/>
                </a:lnTo>
                <a:cubicBezTo>
                  <a:pt x="132427" y="448360"/>
                  <a:pt x="141893" y="437019"/>
                  <a:pt x="151448" y="424339"/>
                </a:cubicBezTo>
                <a:cubicBezTo>
                  <a:pt x="157073" y="416838"/>
                  <a:pt x="162878" y="408622"/>
                  <a:pt x="168414" y="400050"/>
                </a:cubicBezTo>
                <a:lnTo>
                  <a:pt x="371475" y="400050"/>
                </a:lnTo>
                <a:cubicBezTo>
                  <a:pt x="387281" y="400050"/>
                  <a:pt x="400050" y="387281"/>
                  <a:pt x="400050" y="371475"/>
                </a:cubicBezTo>
                <a:cubicBezTo>
                  <a:pt x="400050" y="355669"/>
                  <a:pt x="387281" y="342900"/>
                  <a:pt x="371475" y="342900"/>
                </a:cubicBezTo>
                <a:lnTo>
                  <a:pt x="285750" y="342900"/>
                </a:lnTo>
                <a:cubicBezTo>
                  <a:pt x="238423" y="342900"/>
                  <a:pt x="200025" y="304502"/>
                  <a:pt x="200025" y="257175"/>
                </a:cubicBezTo>
                <a:cubicBezTo>
                  <a:pt x="200025" y="209848"/>
                  <a:pt x="238423" y="171450"/>
                  <a:pt x="285750" y="171450"/>
                </a:cubicBezTo>
                <a:lnTo>
                  <a:pt x="321290" y="171450"/>
                </a:lnTo>
                <a:cubicBezTo>
                  <a:pt x="302538" y="143321"/>
                  <a:pt x="285750" y="110996"/>
                  <a:pt x="285750" y="85725"/>
                </a:cubicBezTo>
                <a:cubicBezTo>
                  <a:pt x="285750" y="38398"/>
                  <a:pt x="324148" y="0"/>
                  <a:pt x="371475" y="0"/>
                </a:cubicBezTo>
                <a:cubicBezTo>
                  <a:pt x="418802" y="0"/>
                  <a:pt x="457200" y="38398"/>
                  <a:pt x="457200" y="85725"/>
                </a:cubicBezTo>
                <a:close/>
                <a:moveTo>
                  <a:pt x="104567" y="436751"/>
                </a:moveTo>
                <a:cubicBezTo>
                  <a:pt x="101173" y="440591"/>
                  <a:pt x="98137" y="443984"/>
                  <a:pt x="95548" y="446842"/>
                </a:cubicBezTo>
                <a:lnTo>
                  <a:pt x="93940" y="448628"/>
                </a:lnTo>
                <a:lnTo>
                  <a:pt x="93762" y="448449"/>
                </a:lnTo>
                <a:cubicBezTo>
                  <a:pt x="88404" y="452557"/>
                  <a:pt x="80724" y="452021"/>
                  <a:pt x="75902" y="446842"/>
                </a:cubicBezTo>
                <a:cubicBezTo>
                  <a:pt x="53400" y="422374"/>
                  <a:pt x="0" y="359420"/>
                  <a:pt x="0" y="314325"/>
                </a:cubicBezTo>
                <a:cubicBezTo>
                  <a:pt x="0" y="266998"/>
                  <a:pt x="38398" y="228600"/>
                  <a:pt x="85725" y="228600"/>
                </a:cubicBezTo>
                <a:cubicBezTo>
                  <a:pt x="133052" y="228600"/>
                  <a:pt x="171450" y="266998"/>
                  <a:pt x="171450" y="314325"/>
                </a:cubicBezTo>
                <a:cubicBezTo>
                  <a:pt x="171450" y="341114"/>
                  <a:pt x="152608" y="374154"/>
                  <a:pt x="132606" y="401747"/>
                </a:cubicBezTo>
                <a:cubicBezTo>
                  <a:pt x="123051" y="414873"/>
                  <a:pt x="113228" y="426750"/>
                  <a:pt x="105102" y="436126"/>
                </a:cubicBezTo>
                <a:lnTo>
                  <a:pt x="104567" y="436751"/>
                </a:lnTo>
                <a:close/>
                <a:moveTo>
                  <a:pt x="114300" y="314325"/>
                </a:moveTo>
                <a:cubicBezTo>
                  <a:pt x="114300" y="298554"/>
                  <a:pt x="101496" y="285750"/>
                  <a:pt x="85725" y="285750"/>
                </a:cubicBezTo>
                <a:cubicBezTo>
                  <a:pt x="69954" y="285750"/>
                  <a:pt x="57150" y="298554"/>
                  <a:pt x="57150" y="314325"/>
                </a:cubicBezTo>
                <a:cubicBezTo>
                  <a:pt x="57150" y="330096"/>
                  <a:pt x="69954" y="342900"/>
                  <a:pt x="85725" y="342900"/>
                </a:cubicBezTo>
                <a:cubicBezTo>
                  <a:pt x="101496" y="342900"/>
                  <a:pt x="114300" y="330096"/>
                  <a:pt x="114300" y="314325"/>
                </a:cubicBezTo>
                <a:close/>
                <a:moveTo>
                  <a:pt x="371475" y="114300"/>
                </a:moveTo>
                <a:cubicBezTo>
                  <a:pt x="387246" y="114300"/>
                  <a:pt x="400050" y="101496"/>
                  <a:pt x="400050" y="85725"/>
                </a:cubicBezTo>
                <a:cubicBezTo>
                  <a:pt x="400050" y="69954"/>
                  <a:pt x="387246" y="57150"/>
                  <a:pt x="371475" y="57150"/>
                </a:cubicBezTo>
                <a:cubicBezTo>
                  <a:pt x="355704" y="57150"/>
                  <a:pt x="342900" y="69954"/>
                  <a:pt x="342900" y="85725"/>
                </a:cubicBezTo>
                <a:cubicBezTo>
                  <a:pt x="342900" y="101496"/>
                  <a:pt x="355704" y="114300"/>
                  <a:pt x="371475" y="11430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0" name="Text 7"/>
          <p:cNvSpPr/>
          <p:nvPr/>
        </p:nvSpPr>
        <p:spPr>
          <a:xfrm>
            <a:off x="4594116" y="2960206"/>
            <a:ext cx="1803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配置化路由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469258" y="228135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00050" y="228600"/>
                </a:moveTo>
                <a:cubicBezTo>
                  <a:pt x="400050" y="133974"/>
                  <a:pt x="323226" y="57150"/>
                  <a:pt x="228600" y="57150"/>
                </a:cubicBezTo>
                <a:cubicBezTo>
                  <a:pt x="133974" y="57150"/>
                  <a:pt x="57150" y="133974"/>
                  <a:pt x="57150" y="228600"/>
                </a:cubicBezTo>
                <a:cubicBezTo>
                  <a:pt x="57150" y="323226"/>
                  <a:pt x="133974" y="400050"/>
                  <a:pt x="228600" y="400050"/>
                </a:cubicBezTo>
                <a:cubicBezTo>
                  <a:pt x="323226" y="400050"/>
                  <a:pt x="400050" y="323226"/>
                  <a:pt x="400050" y="228600"/>
                </a:cubicBezTo>
                <a:close/>
                <a:moveTo>
                  <a:pt x="0" y="228600"/>
                </a:moveTo>
                <a:cubicBezTo>
                  <a:pt x="0" y="102432"/>
                  <a:pt x="102432" y="0"/>
                  <a:pt x="228600" y="0"/>
                </a:cubicBezTo>
                <a:cubicBezTo>
                  <a:pt x="354768" y="0"/>
                  <a:pt x="457200" y="102432"/>
                  <a:pt x="457200" y="228600"/>
                </a:cubicBezTo>
                <a:cubicBezTo>
                  <a:pt x="457200" y="354768"/>
                  <a:pt x="354768" y="457200"/>
                  <a:pt x="228600" y="457200"/>
                </a:cubicBezTo>
                <a:cubicBezTo>
                  <a:pt x="102432" y="457200"/>
                  <a:pt x="0" y="354768"/>
                  <a:pt x="0" y="228600"/>
                </a:cubicBezTo>
                <a:close/>
                <a:moveTo>
                  <a:pt x="228600" y="300038"/>
                </a:moveTo>
                <a:cubicBezTo>
                  <a:pt x="268027" y="300038"/>
                  <a:pt x="300038" y="268027"/>
                  <a:pt x="300038" y="228600"/>
                </a:cubicBezTo>
                <a:cubicBezTo>
                  <a:pt x="300038" y="189173"/>
                  <a:pt x="268027" y="157163"/>
                  <a:pt x="228600" y="157163"/>
                </a:cubicBezTo>
                <a:cubicBezTo>
                  <a:pt x="189173" y="157163"/>
                  <a:pt x="157163" y="189173"/>
                  <a:pt x="157163" y="228600"/>
                </a:cubicBezTo>
                <a:cubicBezTo>
                  <a:pt x="157163" y="268027"/>
                  <a:pt x="189173" y="300038"/>
                  <a:pt x="228600" y="300038"/>
                </a:cubicBezTo>
                <a:close/>
                <a:moveTo>
                  <a:pt x="228600" y="100013"/>
                </a:moveTo>
                <a:cubicBezTo>
                  <a:pt x="299569" y="100013"/>
                  <a:pt x="357188" y="157631"/>
                  <a:pt x="357188" y="228600"/>
                </a:cubicBezTo>
                <a:cubicBezTo>
                  <a:pt x="357188" y="299569"/>
                  <a:pt x="299569" y="357188"/>
                  <a:pt x="228600" y="357188"/>
                </a:cubicBezTo>
                <a:cubicBezTo>
                  <a:pt x="157631" y="357188"/>
                  <a:pt x="100013" y="299569"/>
                  <a:pt x="100013" y="228600"/>
                </a:cubicBezTo>
                <a:cubicBezTo>
                  <a:pt x="100013" y="157631"/>
                  <a:pt x="157631" y="100013"/>
                  <a:pt x="228600" y="100013"/>
                </a:cubicBezTo>
                <a:close/>
                <a:moveTo>
                  <a:pt x="200025" y="228600"/>
                </a:moveTo>
                <a:cubicBezTo>
                  <a:pt x="200025" y="212829"/>
                  <a:pt x="212829" y="200025"/>
                  <a:pt x="228600" y="200025"/>
                </a:cubicBezTo>
                <a:cubicBezTo>
                  <a:pt x="244371" y="200025"/>
                  <a:pt x="257175" y="212829"/>
                  <a:pt x="257175" y="228600"/>
                </a:cubicBezTo>
                <a:cubicBezTo>
                  <a:pt x="257175" y="244371"/>
                  <a:pt x="244371" y="257175"/>
                  <a:pt x="228600" y="257175"/>
                </a:cubicBezTo>
                <a:cubicBezTo>
                  <a:pt x="212829" y="257175"/>
                  <a:pt x="200025" y="244371"/>
                  <a:pt x="200025" y="228600"/>
                </a:cubicBez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14" name="Text 11"/>
          <p:cNvSpPr/>
          <p:nvPr/>
        </p:nvSpPr>
        <p:spPr>
          <a:xfrm>
            <a:off x="7872358" y="2960206"/>
            <a:ext cx="165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内容模板配置</a:t>
            </a:r>
            <a:endParaRPr lang="en-US" sz="1600" dirty="0"/>
          </a:p>
        </p:txBody>
      </p:sp>
      <p:sp>
        <p:nvSpPr>
          <p:cNvPr id="18" name="Text 0"/>
          <p:cNvSpPr/>
          <p:nvPr/>
        </p:nvSpPr>
        <p:spPr>
          <a:xfrm>
            <a:off x="795575" y="4193345"/>
            <a:ext cx="9873327" cy="6327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 err="1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山东新能源项目交付</a:t>
            </a:r>
            <a:r>
              <a:rPr lang="zh-CN" alt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部署</a:t>
            </a:r>
            <a:endParaRPr lang="en-US" sz="1600" dirty="0"/>
          </a:p>
        </p:txBody>
      </p:sp>
      <p:sp>
        <p:nvSpPr>
          <p:cNvPr id="19" name="Shape 5"/>
          <p:cNvSpPr/>
          <p:nvPr/>
        </p:nvSpPr>
        <p:spPr>
          <a:xfrm>
            <a:off x="1741091" y="5806248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71386" y="187970"/>
                </a:moveTo>
                <a:cubicBezTo>
                  <a:pt x="382280" y="185023"/>
                  <a:pt x="393710" y="190202"/>
                  <a:pt x="398621" y="200293"/>
                </a:cubicBezTo>
                <a:lnTo>
                  <a:pt x="415230" y="233869"/>
                </a:lnTo>
                <a:cubicBezTo>
                  <a:pt x="424428" y="235119"/>
                  <a:pt x="433447" y="237619"/>
                  <a:pt x="441930" y="241102"/>
                </a:cubicBezTo>
                <a:lnTo>
                  <a:pt x="473184" y="220295"/>
                </a:lnTo>
                <a:cubicBezTo>
                  <a:pt x="482560" y="214045"/>
                  <a:pt x="494973" y="215295"/>
                  <a:pt x="502920" y="223242"/>
                </a:cubicBezTo>
                <a:lnTo>
                  <a:pt x="520065" y="240387"/>
                </a:lnTo>
                <a:cubicBezTo>
                  <a:pt x="528012" y="248335"/>
                  <a:pt x="529263" y="260836"/>
                  <a:pt x="523012" y="270123"/>
                </a:cubicBezTo>
                <a:lnTo>
                  <a:pt x="502206" y="301288"/>
                </a:lnTo>
                <a:cubicBezTo>
                  <a:pt x="503902" y="305485"/>
                  <a:pt x="505420" y="309860"/>
                  <a:pt x="506670" y="314414"/>
                </a:cubicBezTo>
                <a:cubicBezTo>
                  <a:pt x="507921" y="318968"/>
                  <a:pt x="508724" y="323433"/>
                  <a:pt x="509349" y="327987"/>
                </a:cubicBezTo>
                <a:lnTo>
                  <a:pt x="543014" y="344597"/>
                </a:lnTo>
                <a:cubicBezTo>
                  <a:pt x="553105" y="349597"/>
                  <a:pt x="558284" y="361027"/>
                  <a:pt x="555337" y="371832"/>
                </a:cubicBezTo>
                <a:lnTo>
                  <a:pt x="549086" y="395228"/>
                </a:lnTo>
                <a:cubicBezTo>
                  <a:pt x="546140" y="406033"/>
                  <a:pt x="536049" y="413355"/>
                  <a:pt x="524798" y="412641"/>
                </a:cubicBezTo>
                <a:lnTo>
                  <a:pt x="487293" y="410230"/>
                </a:lnTo>
                <a:cubicBezTo>
                  <a:pt x="481667" y="417463"/>
                  <a:pt x="475149" y="424160"/>
                  <a:pt x="467737" y="429875"/>
                </a:cubicBezTo>
                <a:lnTo>
                  <a:pt x="470148" y="467291"/>
                </a:lnTo>
                <a:cubicBezTo>
                  <a:pt x="470862" y="478542"/>
                  <a:pt x="463540" y="488722"/>
                  <a:pt x="452735" y="491579"/>
                </a:cubicBezTo>
                <a:lnTo>
                  <a:pt x="429339" y="497830"/>
                </a:lnTo>
                <a:cubicBezTo>
                  <a:pt x="418445" y="500777"/>
                  <a:pt x="407104" y="495598"/>
                  <a:pt x="402104" y="485507"/>
                </a:cubicBezTo>
                <a:lnTo>
                  <a:pt x="385495" y="451931"/>
                </a:lnTo>
                <a:cubicBezTo>
                  <a:pt x="376297" y="450681"/>
                  <a:pt x="367278" y="448181"/>
                  <a:pt x="358795" y="444698"/>
                </a:cubicBezTo>
                <a:lnTo>
                  <a:pt x="327541" y="465505"/>
                </a:lnTo>
                <a:cubicBezTo>
                  <a:pt x="318165" y="471755"/>
                  <a:pt x="305753" y="470505"/>
                  <a:pt x="297805" y="462558"/>
                </a:cubicBezTo>
                <a:lnTo>
                  <a:pt x="280660" y="445413"/>
                </a:lnTo>
                <a:cubicBezTo>
                  <a:pt x="272713" y="437465"/>
                  <a:pt x="271463" y="425053"/>
                  <a:pt x="277713" y="415677"/>
                </a:cubicBezTo>
                <a:lnTo>
                  <a:pt x="298519" y="384423"/>
                </a:lnTo>
                <a:cubicBezTo>
                  <a:pt x="296823" y="380226"/>
                  <a:pt x="295305" y="375851"/>
                  <a:pt x="294055" y="371296"/>
                </a:cubicBezTo>
                <a:cubicBezTo>
                  <a:pt x="292804" y="366742"/>
                  <a:pt x="292001" y="362188"/>
                  <a:pt x="291376" y="357723"/>
                </a:cubicBezTo>
                <a:lnTo>
                  <a:pt x="257711" y="341114"/>
                </a:lnTo>
                <a:cubicBezTo>
                  <a:pt x="247620" y="336113"/>
                  <a:pt x="242530" y="324683"/>
                  <a:pt x="245388" y="313879"/>
                </a:cubicBezTo>
                <a:lnTo>
                  <a:pt x="251639" y="290483"/>
                </a:lnTo>
                <a:cubicBezTo>
                  <a:pt x="254585" y="279678"/>
                  <a:pt x="264676" y="272355"/>
                  <a:pt x="275927" y="273070"/>
                </a:cubicBezTo>
                <a:lnTo>
                  <a:pt x="313343" y="275481"/>
                </a:lnTo>
                <a:cubicBezTo>
                  <a:pt x="318968" y="268248"/>
                  <a:pt x="325487" y="261551"/>
                  <a:pt x="332899" y="255836"/>
                </a:cubicBezTo>
                <a:lnTo>
                  <a:pt x="330488" y="218509"/>
                </a:lnTo>
                <a:cubicBezTo>
                  <a:pt x="329773" y="207258"/>
                  <a:pt x="337096" y="197078"/>
                  <a:pt x="347901" y="194221"/>
                </a:cubicBezTo>
                <a:lnTo>
                  <a:pt x="371296" y="187970"/>
                </a:lnTo>
                <a:close/>
                <a:moveTo>
                  <a:pt x="400407" y="303609"/>
                </a:moveTo>
                <a:cubicBezTo>
                  <a:pt x="378722" y="303634"/>
                  <a:pt x="361137" y="321260"/>
                  <a:pt x="361161" y="342945"/>
                </a:cubicBezTo>
                <a:cubicBezTo>
                  <a:pt x="361186" y="364630"/>
                  <a:pt x="378811" y="382215"/>
                  <a:pt x="400496" y="382191"/>
                </a:cubicBezTo>
                <a:cubicBezTo>
                  <a:pt x="422182" y="382166"/>
                  <a:pt x="439767" y="364540"/>
                  <a:pt x="439742" y="342855"/>
                </a:cubicBezTo>
                <a:cubicBezTo>
                  <a:pt x="439718" y="321170"/>
                  <a:pt x="422092" y="303585"/>
                  <a:pt x="400407" y="303609"/>
                </a:cubicBezTo>
                <a:close/>
                <a:moveTo>
                  <a:pt x="200829" y="-40630"/>
                </a:moveTo>
                <a:lnTo>
                  <a:pt x="224224" y="-34379"/>
                </a:lnTo>
                <a:cubicBezTo>
                  <a:pt x="235029" y="-31433"/>
                  <a:pt x="242352" y="-21253"/>
                  <a:pt x="241637" y="-10091"/>
                </a:cubicBezTo>
                <a:lnTo>
                  <a:pt x="239226" y="27236"/>
                </a:lnTo>
                <a:cubicBezTo>
                  <a:pt x="246638" y="32951"/>
                  <a:pt x="253157" y="39559"/>
                  <a:pt x="258782" y="46881"/>
                </a:cubicBezTo>
                <a:lnTo>
                  <a:pt x="296287" y="44470"/>
                </a:lnTo>
                <a:cubicBezTo>
                  <a:pt x="307449" y="43755"/>
                  <a:pt x="317629" y="51078"/>
                  <a:pt x="320576" y="61883"/>
                </a:cubicBezTo>
                <a:lnTo>
                  <a:pt x="326827" y="85279"/>
                </a:lnTo>
                <a:cubicBezTo>
                  <a:pt x="329684" y="96083"/>
                  <a:pt x="324594" y="107513"/>
                  <a:pt x="314504" y="112514"/>
                </a:cubicBezTo>
                <a:lnTo>
                  <a:pt x="280839" y="129123"/>
                </a:lnTo>
                <a:cubicBezTo>
                  <a:pt x="280214" y="133677"/>
                  <a:pt x="279321" y="138232"/>
                  <a:pt x="278160" y="142696"/>
                </a:cubicBezTo>
                <a:cubicBezTo>
                  <a:pt x="276999" y="147161"/>
                  <a:pt x="275392" y="151626"/>
                  <a:pt x="273695" y="155823"/>
                </a:cubicBezTo>
                <a:lnTo>
                  <a:pt x="294501" y="187077"/>
                </a:lnTo>
                <a:cubicBezTo>
                  <a:pt x="300752" y="196453"/>
                  <a:pt x="299502" y="208865"/>
                  <a:pt x="291554" y="216813"/>
                </a:cubicBezTo>
                <a:lnTo>
                  <a:pt x="274409" y="233958"/>
                </a:lnTo>
                <a:cubicBezTo>
                  <a:pt x="266462" y="241905"/>
                  <a:pt x="254050" y="243155"/>
                  <a:pt x="244673" y="236905"/>
                </a:cubicBezTo>
                <a:lnTo>
                  <a:pt x="213420" y="216098"/>
                </a:lnTo>
                <a:cubicBezTo>
                  <a:pt x="204936" y="219581"/>
                  <a:pt x="195917" y="222081"/>
                  <a:pt x="186720" y="223331"/>
                </a:cubicBezTo>
                <a:lnTo>
                  <a:pt x="170111" y="256907"/>
                </a:lnTo>
                <a:cubicBezTo>
                  <a:pt x="165110" y="266998"/>
                  <a:pt x="153680" y="272088"/>
                  <a:pt x="142875" y="269230"/>
                </a:cubicBezTo>
                <a:lnTo>
                  <a:pt x="119479" y="262979"/>
                </a:lnTo>
                <a:cubicBezTo>
                  <a:pt x="108585" y="260033"/>
                  <a:pt x="101352" y="249853"/>
                  <a:pt x="102066" y="238691"/>
                </a:cubicBezTo>
                <a:lnTo>
                  <a:pt x="104477" y="201275"/>
                </a:lnTo>
                <a:cubicBezTo>
                  <a:pt x="97066" y="195560"/>
                  <a:pt x="90547" y="188952"/>
                  <a:pt x="84921" y="181630"/>
                </a:cubicBezTo>
                <a:lnTo>
                  <a:pt x="47417" y="184041"/>
                </a:lnTo>
                <a:cubicBezTo>
                  <a:pt x="36255" y="184755"/>
                  <a:pt x="26075" y="177433"/>
                  <a:pt x="23128" y="166628"/>
                </a:cubicBezTo>
                <a:lnTo>
                  <a:pt x="16877" y="143232"/>
                </a:lnTo>
                <a:cubicBezTo>
                  <a:pt x="14020" y="132427"/>
                  <a:pt x="19110" y="120997"/>
                  <a:pt x="29200" y="115997"/>
                </a:cubicBezTo>
                <a:lnTo>
                  <a:pt x="62865" y="99387"/>
                </a:lnTo>
                <a:cubicBezTo>
                  <a:pt x="63490" y="94833"/>
                  <a:pt x="64383" y="90368"/>
                  <a:pt x="65544" y="85814"/>
                </a:cubicBezTo>
                <a:cubicBezTo>
                  <a:pt x="66794" y="81260"/>
                  <a:pt x="68223" y="76885"/>
                  <a:pt x="70009" y="72688"/>
                </a:cubicBezTo>
                <a:lnTo>
                  <a:pt x="49203" y="41523"/>
                </a:lnTo>
                <a:cubicBezTo>
                  <a:pt x="42952" y="32147"/>
                  <a:pt x="44202" y="19735"/>
                  <a:pt x="52149" y="11787"/>
                </a:cubicBezTo>
                <a:lnTo>
                  <a:pt x="69294" y="-5358"/>
                </a:lnTo>
                <a:cubicBezTo>
                  <a:pt x="77242" y="-13305"/>
                  <a:pt x="89654" y="-14555"/>
                  <a:pt x="99030" y="-8305"/>
                </a:cubicBezTo>
                <a:lnTo>
                  <a:pt x="130284" y="12502"/>
                </a:lnTo>
                <a:cubicBezTo>
                  <a:pt x="138767" y="9019"/>
                  <a:pt x="147786" y="6519"/>
                  <a:pt x="156984" y="5269"/>
                </a:cubicBezTo>
                <a:lnTo>
                  <a:pt x="173593" y="-28307"/>
                </a:lnTo>
                <a:cubicBezTo>
                  <a:pt x="178594" y="-38398"/>
                  <a:pt x="189934" y="-43488"/>
                  <a:pt x="200829" y="-40630"/>
                </a:cubicBezTo>
                <a:close/>
                <a:moveTo>
                  <a:pt x="171807" y="75009"/>
                </a:moveTo>
                <a:cubicBezTo>
                  <a:pt x="150122" y="75009"/>
                  <a:pt x="132517" y="92615"/>
                  <a:pt x="132517" y="114300"/>
                </a:cubicBezTo>
                <a:cubicBezTo>
                  <a:pt x="132517" y="135985"/>
                  <a:pt x="150122" y="153591"/>
                  <a:pt x="171807" y="153591"/>
                </a:cubicBezTo>
                <a:cubicBezTo>
                  <a:pt x="193492" y="153591"/>
                  <a:pt x="211098" y="135985"/>
                  <a:pt x="211098" y="114300"/>
                </a:cubicBezTo>
                <a:cubicBezTo>
                  <a:pt x="211098" y="92615"/>
                  <a:pt x="193492" y="75009"/>
                  <a:pt x="171807" y="75009"/>
                </a:cubicBezTo>
                <a:close/>
              </a:path>
            </a:pathLst>
          </a:custGeom>
          <a:solidFill>
            <a:srgbClr val="ADD8E6"/>
          </a:solidFill>
          <a:ln/>
        </p:spPr>
      </p:sp>
      <p:sp>
        <p:nvSpPr>
          <p:cNvPr id="20" name="Shape 2">
            <a:extLst>
              <a:ext uri="{FF2B5EF4-FFF2-40B4-BE49-F238E27FC236}">
                <a16:creationId xmlns:a16="http://schemas.microsoft.com/office/drawing/2014/main" id="{C7306E4E-1913-A922-4547-B01D6521D7DF}"/>
              </a:ext>
            </a:extLst>
          </p:cNvPr>
          <p:cNvSpPr/>
          <p:nvPr/>
        </p:nvSpPr>
        <p:spPr>
          <a:xfrm>
            <a:off x="1728391" y="2401515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478988" y="-23485"/>
                </a:moveTo>
                <a:cubicBezTo>
                  <a:pt x="487740" y="-26610"/>
                  <a:pt x="497384" y="-24378"/>
                  <a:pt x="503992" y="-17859"/>
                </a:cubicBezTo>
                <a:cubicBezTo>
                  <a:pt x="510600" y="-11341"/>
                  <a:pt x="512743" y="-1607"/>
                  <a:pt x="509617" y="7144"/>
                </a:cubicBezTo>
                <a:lnTo>
                  <a:pt x="350669" y="450860"/>
                </a:lnTo>
                <a:cubicBezTo>
                  <a:pt x="346204" y="463272"/>
                  <a:pt x="334506" y="471488"/>
                  <a:pt x="321379" y="471488"/>
                </a:cubicBezTo>
                <a:cubicBezTo>
                  <a:pt x="308699" y="471488"/>
                  <a:pt x="297269" y="463808"/>
                  <a:pt x="292537" y="452110"/>
                </a:cubicBezTo>
                <a:lnTo>
                  <a:pt x="235208" y="311021"/>
                </a:lnTo>
                <a:cubicBezTo>
                  <a:pt x="231190" y="301198"/>
                  <a:pt x="232976" y="289947"/>
                  <a:pt x="239851" y="281910"/>
                </a:cubicBezTo>
                <a:lnTo>
                  <a:pt x="324237" y="181541"/>
                </a:lnTo>
                <a:cubicBezTo>
                  <a:pt x="328791" y="176093"/>
                  <a:pt x="328434" y="168146"/>
                  <a:pt x="323433" y="163145"/>
                </a:cubicBezTo>
                <a:cubicBezTo>
                  <a:pt x="318433" y="158145"/>
                  <a:pt x="310396" y="157788"/>
                  <a:pt x="305038" y="162342"/>
                </a:cubicBezTo>
                <a:lnTo>
                  <a:pt x="204668" y="246549"/>
                </a:lnTo>
                <a:cubicBezTo>
                  <a:pt x="196542" y="253335"/>
                  <a:pt x="185380" y="255121"/>
                  <a:pt x="175558" y="251192"/>
                </a:cubicBezTo>
                <a:lnTo>
                  <a:pt x="34022" y="193596"/>
                </a:lnTo>
                <a:cubicBezTo>
                  <a:pt x="22324" y="188863"/>
                  <a:pt x="14645" y="177433"/>
                  <a:pt x="14645" y="164753"/>
                </a:cubicBezTo>
                <a:cubicBezTo>
                  <a:pt x="14645" y="151626"/>
                  <a:pt x="22860" y="139928"/>
                  <a:pt x="35272" y="135463"/>
                </a:cubicBezTo>
                <a:lnTo>
                  <a:pt x="478988" y="-23485"/>
                </a:lnTo>
                <a:close/>
              </a:path>
            </a:pathLst>
          </a:custGeom>
          <a:solidFill>
            <a:srgbClr val="4A90E2"/>
          </a:solidFill>
          <a:ln/>
        </p:spPr>
      </p:sp>
      <p:sp>
        <p:nvSpPr>
          <p:cNvPr id="21" name="Text 3">
            <a:extLst>
              <a:ext uri="{FF2B5EF4-FFF2-40B4-BE49-F238E27FC236}">
                <a16:creationId xmlns:a16="http://schemas.microsoft.com/office/drawing/2014/main" id="{DE1B28B4-64EA-2512-B452-6DEB2AC1FC57}"/>
              </a:ext>
            </a:extLst>
          </p:cNvPr>
          <p:cNvSpPr/>
          <p:nvPr/>
        </p:nvSpPr>
        <p:spPr>
          <a:xfrm>
            <a:off x="639402" y="2960206"/>
            <a:ext cx="269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16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自定义配置显示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7:31:01-d2tarldnfo2stf9djk00.jpg">
            <a:extLst>
              <a:ext uri="{FF2B5EF4-FFF2-40B4-BE49-F238E27FC236}">
                <a16:creationId xmlns:a16="http://schemas.microsoft.com/office/drawing/2014/main" id="{E1E5190B-52BF-4C21-39E3-ABC3D4B69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 0">
            <a:extLst>
              <a:ext uri="{FF2B5EF4-FFF2-40B4-BE49-F238E27FC236}">
                <a16:creationId xmlns:a16="http://schemas.microsoft.com/office/drawing/2014/main" id="{41286F8B-9219-7408-C99E-345D0B3D66B1}"/>
              </a:ext>
            </a:extLst>
          </p:cNvPr>
          <p:cNvSpPr/>
          <p:nvPr/>
        </p:nvSpPr>
        <p:spPr>
          <a:xfrm>
            <a:off x="63500" y="1169157"/>
            <a:ext cx="12065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AI </a:t>
            </a:r>
            <a:r>
              <a:rPr lang="zh-CN" alt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模块开发没有整理为 </a:t>
            </a:r>
            <a:r>
              <a:rPr lang="en-US" altLang="zh-CN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SOP </a:t>
            </a:r>
            <a:r>
              <a:rPr lang="zh-CN" altLang="en-US" sz="3000" b="1" dirty="0">
                <a:solidFill>
                  <a:srgbClr val="4A90E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化</a:t>
            </a:r>
            <a:endParaRPr lang="en-US" sz="1600" dirty="0"/>
          </a:p>
        </p:txBody>
      </p:sp>
      <p:sp>
        <p:nvSpPr>
          <p:cNvPr id="7" name="Shape 5">
            <a:extLst>
              <a:ext uri="{FF2B5EF4-FFF2-40B4-BE49-F238E27FC236}">
                <a16:creationId xmlns:a16="http://schemas.microsoft.com/office/drawing/2014/main" id="{8F265A5E-8C7C-5115-330F-B0D6060593A8}"/>
              </a:ext>
            </a:extLst>
          </p:cNvPr>
          <p:cNvSpPr/>
          <p:nvPr/>
        </p:nvSpPr>
        <p:spPr>
          <a:xfrm>
            <a:off x="1019924" y="2552279"/>
            <a:ext cx="2463800" cy="1270000"/>
          </a:xfrm>
          <a:custGeom>
            <a:avLst/>
            <a:gdLst/>
            <a:ahLst/>
            <a:cxnLst/>
            <a:rect l="l" t="t" r="r" b="b"/>
            <a:pathLst>
              <a:path w="2463800" h="1270000">
                <a:moveTo>
                  <a:pt x="101600" y="0"/>
                </a:moveTo>
                <a:lnTo>
                  <a:pt x="2362200" y="0"/>
                </a:lnTo>
                <a:cubicBezTo>
                  <a:pt x="2418275" y="0"/>
                  <a:pt x="2463800" y="45525"/>
                  <a:pt x="2463800" y="101600"/>
                </a:cubicBezTo>
                <a:lnTo>
                  <a:pt x="2463800" y="1168400"/>
                </a:lnTo>
                <a:cubicBezTo>
                  <a:pt x="2463800" y="1224475"/>
                  <a:pt x="2418275" y="1270000"/>
                  <a:pt x="2362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A9BB0ABA-5AF4-0D7F-C9F4-751F5F59EFFC}"/>
              </a:ext>
            </a:extLst>
          </p:cNvPr>
          <p:cNvSpPr/>
          <p:nvPr/>
        </p:nvSpPr>
        <p:spPr>
          <a:xfrm>
            <a:off x="4148606" y="2547373"/>
            <a:ext cx="2463800" cy="1360460"/>
          </a:xfrm>
          <a:custGeom>
            <a:avLst/>
            <a:gdLst/>
            <a:ahLst/>
            <a:cxnLst/>
            <a:rect l="l" t="t" r="r" b="b"/>
            <a:pathLst>
              <a:path w="2463800" h="1270000">
                <a:moveTo>
                  <a:pt x="101600" y="0"/>
                </a:moveTo>
                <a:lnTo>
                  <a:pt x="2362200" y="0"/>
                </a:lnTo>
                <a:cubicBezTo>
                  <a:pt x="2418275" y="0"/>
                  <a:pt x="2463800" y="45525"/>
                  <a:pt x="2463800" y="101600"/>
                </a:cubicBezTo>
                <a:lnTo>
                  <a:pt x="2463800" y="1168400"/>
                </a:lnTo>
                <a:cubicBezTo>
                  <a:pt x="2463800" y="1224475"/>
                  <a:pt x="2418275" y="1270000"/>
                  <a:pt x="2362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</p:sp>
      <p:sp>
        <p:nvSpPr>
          <p:cNvPr id="9" name="Text 6">
            <a:extLst>
              <a:ext uri="{FF2B5EF4-FFF2-40B4-BE49-F238E27FC236}">
                <a16:creationId xmlns:a16="http://schemas.microsoft.com/office/drawing/2014/main" id="{B22C119D-F4C2-7D19-2A90-CFAD1710E367}"/>
              </a:ext>
            </a:extLst>
          </p:cNvPr>
          <p:cNvSpPr/>
          <p:nvPr/>
        </p:nvSpPr>
        <p:spPr>
          <a:xfrm>
            <a:off x="1121524" y="2795514"/>
            <a:ext cx="2260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问题1：</a:t>
            </a:r>
            <a:r>
              <a:rPr lang="zh-CN" altLang="en-US" sz="16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需求沟通</a:t>
            </a:r>
            <a:endParaRPr lang="en-US" sz="1600" dirty="0"/>
          </a:p>
        </p:txBody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13DE2C75-4509-17A4-09A6-7AA2DA818E60}"/>
              </a:ext>
            </a:extLst>
          </p:cNvPr>
          <p:cNvSpPr/>
          <p:nvPr/>
        </p:nvSpPr>
        <p:spPr>
          <a:xfrm>
            <a:off x="1223124" y="3187279"/>
            <a:ext cx="2057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对于需求理解不够明确</a:t>
            </a:r>
            <a:endParaRPr lang="en-US" sz="1600" dirty="0"/>
          </a:p>
        </p:txBody>
      </p:sp>
      <p:sp>
        <p:nvSpPr>
          <p:cNvPr id="11" name="Text 7">
            <a:extLst>
              <a:ext uri="{FF2B5EF4-FFF2-40B4-BE49-F238E27FC236}">
                <a16:creationId xmlns:a16="http://schemas.microsoft.com/office/drawing/2014/main" id="{0F2FE1F5-52AE-12F8-9E94-D3E1C47DABFB}"/>
              </a:ext>
            </a:extLst>
          </p:cNvPr>
          <p:cNvSpPr/>
          <p:nvPr/>
        </p:nvSpPr>
        <p:spPr>
          <a:xfrm>
            <a:off x="4351734" y="3200437"/>
            <a:ext cx="2057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对于代码不能完整模块化</a:t>
            </a:r>
            <a:r>
              <a:rPr lang="en-US" altLang="zh-CN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SOP </a:t>
            </a:r>
            <a:r>
              <a:rPr lang="zh-CN" altLang="en-US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描述。</a:t>
            </a:r>
            <a:endParaRPr lang="en-US" sz="1600" dirty="0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45E8C740-0132-3F5F-856A-7276DEEAFC09}"/>
              </a:ext>
            </a:extLst>
          </p:cNvPr>
          <p:cNvSpPr/>
          <p:nvPr/>
        </p:nvSpPr>
        <p:spPr>
          <a:xfrm flipH="1">
            <a:off x="4265543" y="2795514"/>
            <a:ext cx="2229782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问题2：</a:t>
            </a:r>
            <a:r>
              <a:rPr lang="zh-CN" altLang="en-US" sz="16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没有模块化</a:t>
            </a:r>
            <a:endParaRPr lang="en-US" sz="1600" dirty="0"/>
          </a:p>
        </p:txBody>
      </p:sp>
      <p:sp>
        <p:nvSpPr>
          <p:cNvPr id="13" name="Shape 5">
            <a:extLst>
              <a:ext uri="{FF2B5EF4-FFF2-40B4-BE49-F238E27FC236}">
                <a16:creationId xmlns:a16="http://schemas.microsoft.com/office/drawing/2014/main" id="{471C1207-E13E-22C8-B08F-043BCA102E6C}"/>
              </a:ext>
            </a:extLst>
          </p:cNvPr>
          <p:cNvSpPr/>
          <p:nvPr/>
        </p:nvSpPr>
        <p:spPr>
          <a:xfrm>
            <a:off x="7303728" y="2547373"/>
            <a:ext cx="3868348" cy="1422283"/>
          </a:xfrm>
          <a:custGeom>
            <a:avLst/>
            <a:gdLst/>
            <a:ahLst/>
            <a:cxnLst/>
            <a:rect l="l" t="t" r="r" b="b"/>
            <a:pathLst>
              <a:path w="2463800" h="1270000">
                <a:moveTo>
                  <a:pt x="101600" y="0"/>
                </a:moveTo>
                <a:lnTo>
                  <a:pt x="2362200" y="0"/>
                </a:lnTo>
                <a:cubicBezTo>
                  <a:pt x="2418275" y="0"/>
                  <a:pt x="2463800" y="45525"/>
                  <a:pt x="2463800" y="101600"/>
                </a:cubicBezTo>
                <a:lnTo>
                  <a:pt x="2463800" y="1168400"/>
                </a:lnTo>
                <a:cubicBezTo>
                  <a:pt x="2463800" y="1224475"/>
                  <a:pt x="2418275" y="1270000"/>
                  <a:pt x="23622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ADD8E6">
              <a:alpha val="30196"/>
            </a:srgbClr>
          </a:solidFill>
          <a:ln/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Text 6">
            <a:extLst>
              <a:ext uri="{FF2B5EF4-FFF2-40B4-BE49-F238E27FC236}">
                <a16:creationId xmlns:a16="http://schemas.microsoft.com/office/drawing/2014/main" id="{383F22AB-64AC-3BFA-F1EE-3BB7A86BB946}"/>
              </a:ext>
            </a:extLst>
          </p:cNvPr>
          <p:cNvSpPr/>
          <p:nvPr/>
        </p:nvSpPr>
        <p:spPr>
          <a:xfrm flipH="1">
            <a:off x="7394296" y="2795514"/>
            <a:ext cx="3481573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问题3：</a:t>
            </a:r>
            <a:r>
              <a:rPr lang="zh-CN" altLang="en-US" sz="1600" b="1" dirty="0">
                <a:solidFill>
                  <a:srgbClr val="4A90E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项目业务缺乏深度理解</a:t>
            </a:r>
            <a:endParaRPr lang="en-US" sz="16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FD4AD2E-1BF7-3598-2780-6E34C8EA256C}"/>
              </a:ext>
            </a:extLst>
          </p:cNvPr>
          <p:cNvSpPr txBox="1"/>
          <p:nvPr/>
        </p:nvSpPr>
        <p:spPr>
          <a:xfrm>
            <a:off x="7277288" y="3272975"/>
            <a:ext cx="4014826" cy="886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4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在处理复杂业务问题时，对相关领域知识掌握不够深入，导致分析和解决问题的效率有待提高</a:t>
            </a:r>
            <a:r>
              <a:rPr lang="en-US" altLang="zh-CN" sz="14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。</a:t>
            </a:r>
          </a:p>
          <a:p>
            <a:endParaRPr lang="zh-CN" altLang="en-US" dirty="0"/>
          </a:p>
        </p:txBody>
      </p:sp>
      <p:pic>
        <p:nvPicPr>
          <p:cNvPr id="21" name="Image 14">
            <a:extLst>
              <a:ext uri="{FF2B5EF4-FFF2-40B4-BE49-F238E27FC236}">
                <a16:creationId xmlns:a16="http://schemas.microsoft.com/office/drawing/2014/main" id="{06FC3B64-D6C2-109C-056E-62DD3B80D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23" y="4332514"/>
            <a:ext cx="171450" cy="228600"/>
          </a:xfrm>
          <a:prstGeom prst="rect">
            <a:avLst/>
          </a:prstGeom>
        </p:spPr>
      </p:pic>
      <p:sp>
        <p:nvSpPr>
          <p:cNvPr id="22" name="Text 12">
            <a:extLst>
              <a:ext uri="{FF2B5EF4-FFF2-40B4-BE49-F238E27FC236}">
                <a16:creationId xmlns:a16="http://schemas.microsoft.com/office/drawing/2014/main" id="{EAD456FF-40D0-3AD7-12CF-057E60268ACD}"/>
              </a:ext>
            </a:extLst>
          </p:cNvPr>
          <p:cNvSpPr/>
          <p:nvPr/>
        </p:nvSpPr>
        <p:spPr>
          <a:xfrm>
            <a:off x="919401" y="4286500"/>
            <a:ext cx="5486400" cy="3048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2400"/>
              </a:lnSpc>
              <a:buNone/>
            </a:pPr>
            <a:r>
              <a:rPr lang="en-US" sz="1800" b="1" dirty="0">
                <a:solidFill>
                  <a:srgbClr val="37415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  <a:cs typeface="ui-sans-serif" pitchFamily="34" charset="-120"/>
              </a:rPr>
              <a:t>改进思路</a:t>
            </a:r>
            <a:endParaRPr lang="en-US" sz="1800" dirty="0"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pic>
        <p:nvPicPr>
          <p:cNvPr id="23" name="Image 21">
            <a:extLst>
              <a:ext uri="{FF2B5EF4-FFF2-40B4-BE49-F238E27FC236}">
                <a16:creationId xmlns:a16="http://schemas.microsoft.com/office/drawing/2014/main" id="{5E798F40-4C18-6818-6BFD-C50D42B404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54" y="4897007"/>
            <a:ext cx="152400" cy="152400"/>
          </a:xfrm>
          <a:prstGeom prst="rect">
            <a:avLst/>
          </a:prstGeom>
        </p:spPr>
      </p:pic>
      <p:sp>
        <p:nvSpPr>
          <p:cNvPr id="24" name="Text 17">
            <a:extLst>
              <a:ext uri="{FF2B5EF4-FFF2-40B4-BE49-F238E27FC236}">
                <a16:creationId xmlns:a16="http://schemas.microsoft.com/office/drawing/2014/main" id="{F85CA5DA-2952-FB6F-FC85-17DBD2FCD9AF}"/>
              </a:ext>
            </a:extLst>
          </p:cNvPr>
          <p:cNvSpPr/>
          <p:nvPr/>
        </p:nvSpPr>
        <p:spPr>
          <a:xfrm>
            <a:off x="822620" y="4828849"/>
            <a:ext cx="6840923" cy="258658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800"/>
              </a:lnSpc>
              <a:buNone/>
            </a:pPr>
            <a:r>
              <a:rPr lang="zh-CN" altLang="en-US" sz="12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运用工具</a:t>
            </a:r>
            <a:r>
              <a:rPr lang="en-US" sz="1200" b="1" dirty="0">
                <a:solidFill>
                  <a:srgbClr val="4B5563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：</a:t>
            </a:r>
            <a:r>
              <a:rPr lang="en-US" sz="12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引入</a:t>
            </a:r>
            <a:r>
              <a:rPr lang="zh-CN" altLang="en-US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工具对项目进行，详细规划仔细思考需求。对于思考过的东西尽可能留下文字记录</a:t>
            </a:r>
            <a:endParaRPr lang="en-US" sz="1200" dirty="0">
              <a:solidFill>
                <a:srgbClr val="333333"/>
              </a:solidFill>
              <a:latin typeface="Noto Sans SC" pitchFamily="34" charset="0"/>
              <a:ea typeface="Noto Sans SC" pitchFamily="34" charset="-122"/>
            </a:endParaRPr>
          </a:p>
        </p:txBody>
      </p:sp>
      <p:pic>
        <p:nvPicPr>
          <p:cNvPr id="25" name="Image 17">
            <a:extLst>
              <a:ext uri="{FF2B5EF4-FFF2-40B4-BE49-F238E27FC236}">
                <a16:creationId xmlns:a16="http://schemas.microsoft.com/office/drawing/2014/main" id="{C5835398-876A-3D58-F793-7F1F89FBF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223" y="5295905"/>
            <a:ext cx="152400" cy="152400"/>
          </a:xfrm>
          <a:prstGeom prst="rect">
            <a:avLst/>
          </a:prstGeom>
        </p:spPr>
      </p:pic>
      <p:sp>
        <p:nvSpPr>
          <p:cNvPr id="26" name="Text 14">
            <a:extLst>
              <a:ext uri="{FF2B5EF4-FFF2-40B4-BE49-F238E27FC236}">
                <a16:creationId xmlns:a16="http://schemas.microsoft.com/office/drawing/2014/main" id="{ED1EEF55-4CE2-32B8-B470-EE56966C42A6}"/>
              </a:ext>
            </a:extLst>
          </p:cNvPr>
          <p:cNvSpPr/>
          <p:nvPr/>
        </p:nvSpPr>
        <p:spPr>
          <a:xfrm>
            <a:off x="809194" y="5257805"/>
            <a:ext cx="5903663" cy="499179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t"/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1800"/>
              </a:lnSpc>
              <a:buNone/>
            </a:pPr>
            <a:r>
              <a:rPr lang="en-US" sz="1200" b="1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计划</a:t>
            </a:r>
            <a:r>
              <a:rPr lang="zh-CN" altLang="en-US" sz="1200" b="1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学习</a:t>
            </a:r>
            <a:r>
              <a:rPr lang="en-US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：</a:t>
            </a:r>
            <a:r>
              <a:rPr lang="en-US" sz="1200" dirty="0" err="1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制定详细的学习计划，阅读行业报告、专业书籍，参与公司</a:t>
            </a:r>
            <a:r>
              <a:rPr lang="zh-CN" altLang="en-US" sz="1200" dirty="0">
                <a:solidFill>
                  <a:srgbClr val="333333"/>
                </a:solidFill>
                <a:latin typeface="Noto Sans SC" pitchFamily="34" charset="0"/>
                <a:ea typeface="Noto Sans SC" pitchFamily="34" charset="-122"/>
              </a:rPr>
              <a:t>项目会议，和同事之间多交流。</a:t>
            </a:r>
            <a:endParaRPr lang="en-US" sz="1200" dirty="0">
              <a:solidFill>
                <a:srgbClr val="333333"/>
              </a:solidFill>
              <a:latin typeface="Noto Sans SC" pitchFamily="34" charset="0"/>
              <a:ea typeface="Noto Sans SC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432462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1268</TotalTime>
  <Words>507</Words>
  <Application>Microsoft Office PowerPoint</Application>
  <PresentationFormat>宽屏</PresentationFormat>
  <Paragraphs>126</Paragraphs>
  <Slides>18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MiSans</vt:lpstr>
      <vt:lpstr>Noto Sans SC</vt:lpstr>
      <vt:lpstr>Arial</vt:lpstr>
      <vt:lpstr>Adobe 黑体 Std R</vt:lpstr>
      <vt:lpstr>Microsoft Sans Serif</vt:lpstr>
      <vt:lpstr>Nirmala UI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2025年度JAVA开发述职报告</dc:title>
  <dc:subject>2025年度JAVA开发述职报告</dc:subject>
  <dc:creator>Kimi</dc:creator>
  <cp:lastModifiedBy>翰墨 唐</cp:lastModifiedBy>
  <cp:revision>30</cp:revision>
  <dcterms:created xsi:type="dcterms:W3CDTF">2025-11-07T05:32:29Z</dcterms:created>
  <dcterms:modified xsi:type="dcterms:W3CDTF">2025-11-09T15:56:32Z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{"Label":"2025年度JAVA开发述职报告","ContentProducer":"001191110108MACG2KBH8F10000","ProduceID":"d46nqkoge03m96530e8g","ReservedCode1":"","ContentPropagator":"001191110108MACG2KBH8F20000","PropagateID":"d46nqkoge03m96530e8g","ReservedCode2":""}</vt:lpwstr>
  </property>
</Properties>
</file>